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9"/>
  </p:notesMasterIdLst>
  <p:sldIdLst>
    <p:sldId id="256" r:id="rId2"/>
    <p:sldId id="259" r:id="rId3"/>
    <p:sldId id="261" r:id="rId4"/>
    <p:sldId id="258" r:id="rId5"/>
    <p:sldId id="257" r:id="rId6"/>
    <p:sldId id="262" r:id="rId7"/>
    <p:sldId id="264" r:id="rId8"/>
    <p:sldId id="268" r:id="rId9"/>
    <p:sldId id="270" r:id="rId10"/>
    <p:sldId id="260" r:id="rId11"/>
    <p:sldId id="269" r:id="rId12"/>
    <p:sldId id="271" r:id="rId13"/>
    <p:sldId id="265" r:id="rId14"/>
    <p:sldId id="263" r:id="rId15"/>
    <p:sldId id="266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3"/>
  </p:normalViewPr>
  <p:slideViewPr>
    <p:cSldViewPr snapToGrid="0" snapToObjects="1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image" Target="../media/image11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80A466-6DCA-2343-B8AD-B17D98170DEE}" type="doc">
      <dgm:prSet loTypeId="urn:microsoft.com/office/officeart/2008/layout/VerticalCurvedList" loCatId="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FE70EF04-02B5-F647-97BE-AE29353E5441}">
      <dgm:prSet phldrT="[Text]"/>
      <dgm:spPr/>
      <dgm:t>
        <a:bodyPr/>
        <a:lstStyle/>
        <a:p>
          <a:r>
            <a:rPr lang="en-US" b="1" dirty="0" smtClean="0"/>
            <a:t>What? </a:t>
          </a:r>
          <a:endParaRPr lang="en-US" b="1" dirty="0"/>
        </a:p>
      </dgm:t>
    </dgm:pt>
    <dgm:pt modelId="{DA94F148-FA9B-F34D-AA02-5E2753258DB8}" type="parTrans" cxnId="{33E3172D-D9F9-BF4A-9634-82E524AE277E}">
      <dgm:prSet/>
      <dgm:spPr/>
      <dgm:t>
        <a:bodyPr/>
        <a:lstStyle/>
        <a:p>
          <a:endParaRPr lang="en-US" b="1">
            <a:solidFill>
              <a:srgbClr val="292BFF"/>
            </a:solidFill>
          </a:endParaRPr>
        </a:p>
      </dgm:t>
    </dgm:pt>
    <dgm:pt modelId="{E90A1483-2FE1-F947-80D7-E0C6F50512FD}" type="sibTrans" cxnId="{33E3172D-D9F9-BF4A-9634-82E524AE277E}">
      <dgm:prSet/>
      <dgm:spPr/>
      <dgm:t>
        <a:bodyPr/>
        <a:lstStyle/>
        <a:p>
          <a:endParaRPr lang="en-US" b="1">
            <a:solidFill>
              <a:srgbClr val="292BFF"/>
            </a:solidFill>
          </a:endParaRPr>
        </a:p>
      </dgm:t>
    </dgm:pt>
    <dgm:pt modelId="{F341491B-DD91-2344-AE5A-D85AEEC1C5C6}">
      <dgm:prSet/>
      <dgm:spPr/>
      <dgm:t>
        <a:bodyPr/>
        <a:lstStyle/>
        <a:p>
          <a:r>
            <a:rPr lang="en-US" b="1" dirty="0" smtClean="0"/>
            <a:t>Why and When?</a:t>
          </a:r>
        </a:p>
      </dgm:t>
    </dgm:pt>
    <dgm:pt modelId="{E89449CF-1900-554D-A521-21E9E5BB9F69}" type="parTrans" cxnId="{91B65819-974C-3A40-891F-C15E05C848DC}">
      <dgm:prSet/>
      <dgm:spPr/>
      <dgm:t>
        <a:bodyPr/>
        <a:lstStyle/>
        <a:p>
          <a:endParaRPr lang="en-US" b="1">
            <a:solidFill>
              <a:srgbClr val="292BFF"/>
            </a:solidFill>
          </a:endParaRPr>
        </a:p>
      </dgm:t>
    </dgm:pt>
    <dgm:pt modelId="{44A9D8FA-9E5F-594C-84E1-5AAD7DB580DC}" type="sibTrans" cxnId="{91B65819-974C-3A40-891F-C15E05C848DC}">
      <dgm:prSet/>
      <dgm:spPr/>
      <dgm:t>
        <a:bodyPr/>
        <a:lstStyle/>
        <a:p>
          <a:endParaRPr lang="en-US" b="1">
            <a:solidFill>
              <a:srgbClr val="292BFF"/>
            </a:solidFill>
          </a:endParaRPr>
        </a:p>
      </dgm:t>
    </dgm:pt>
    <dgm:pt modelId="{D111BD83-0279-AD4F-9546-D9C622779B61}">
      <dgm:prSet/>
      <dgm:spPr/>
      <dgm:t>
        <a:bodyPr/>
        <a:lstStyle/>
        <a:p>
          <a:r>
            <a:rPr lang="en-US" b="1" dirty="0" smtClean="0"/>
            <a:t>Where and how?</a:t>
          </a:r>
        </a:p>
      </dgm:t>
    </dgm:pt>
    <dgm:pt modelId="{AE90FFA0-A3BD-6B4F-A85A-F48B54060D00}" type="parTrans" cxnId="{C8A957CE-F9C0-2547-BAD0-B667EA01D135}">
      <dgm:prSet/>
      <dgm:spPr/>
      <dgm:t>
        <a:bodyPr/>
        <a:lstStyle/>
        <a:p>
          <a:endParaRPr lang="en-US" b="1">
            <a:solidFill>
              <a:srgbClr val="292BFF"/>
            </a:solidFill>
          </a:endParaRPr>
        </a:p>
      </dgm:t>
    </dgm:pt>
    <dgm:pt modelId="{A0E767A6-AF29-6F4D-A9DD-652F4349C931}" type="sibTrans" cxnId="{C8A957CE-F9C0-2547-BAD0-B667EA01D135}">
      <dgm:prSet/>
      <dgm:spPr/>
      <dgm:t>
        <a:bodyPr/>
        <a:lstStyle/>
        <a:p>
          <a:endParaRPr lang="en-US" b="1">
            <a:solidFill>
              <a:srgbClr val="292BFF"/>
            </a:solidFill>
          </a:endParaRPr>
        </a:p>
      </dgm:t>
    </dgm:pt>
    <dgm:pt modelId="{BA014126-98AC-7140-AD35-DA2C388C1EC0}">
      <dgm:prSet/>
      <dgm:spPr/>
      <dgm:t>
        <a:bodyPr/>
        <a:lstStyle/>
        <a:p>
          <a:r>
            <a:rPr lang="en-US" b="1" dirty="0" smtClean="0"/>
            <a:t>What can we learn from the best?</a:t>
          </a:r>
        </a:p>
      </dgm:t>
    </dgm:pt>
    <dgm:pt modelId="{47B292EA-2F38-1B46-9C8D-C24C20C86355}" type="parTrans" cxnId="{4A0E7668-2C02-7649-89E0-30DA751211BC}">
      <dgm:prSet/>
      <dgm:spPr/>
      <dgm:t>
        <a:bodyPr/>
        <a:lstStyle/>
        <a:p>
          <a:endParaRPr lang="en-US" b="1">
            <a:solidFill>
              <a:srgbClr val="292BFF"/>
            </a:solidFill>
          </a:endParaRPr>
        </a:p>
      </dgm:t>
    </dgm:pt>
    <dgm:pt modelId="{5C68AC56-3113-C54A-82F4-7FA22C399184}" type="sibTrans" cxnId="{4A0E7668-2C02-7649-89E0-30DA751211BC}">
      <dgm:prSet/>
      <dgm:spPr/>
      <dgm:t>
        <a:bodyPr/>
        <a:lstStyle/>
        <a:p>
          <a:endParaRPr lang="en-US" b="1">
            <a:solidFill>
              <a:srgbClr val="292BFF"/>
            </a:solidFill>
          </a:endParaRPr>
        </a:p>
      </dgm:t>
    </dgm:pt>
    <dgm:pt modelId="{7F0449A9-8F3A-4947-BE6F-8CA49D623EDC}">
      <dgm:prSet/>
      <dgm:spPr/>
      <dgm:t>
        <a:bodyPr/>
        <a:lstStyle/>
        <a:p>
          <a:r>
            <a:rPr lang="en-US" b="1" dirty="0" smtClean="0"/>
            <a:t>Conclusion</a:t>
          </a:r>
        </a:p>
      </dgm:t>
    </dgm:pt>
    <dgm:pt modelId="{A5BDF89C-7016-0A45-A0FC-8306D140FBA2}" type="parTrans" cxnId="{A861AC02-5D06-4E45-9C5E-446C8119268F}">
      <dgm:prSet/>
      <dgm:spPr/>
      <dgm:t>
        <a:bodyPr/>
        <a:lstStyle/>
        <a:p>
          <a:endParaRPr lang="en-US" b="1">
            <a:solidFill>
              <a:srgbClr val="292BFF"/>
            </a:solidFill>
          </a:endParaRPr>
        </a:p>
      </dgm:t>
    </dgm:pt>
    <dgm:pt modelId="{760F9BD9-5FDD-944B-8899-72BC22EA3C3D}" type="sibTrans" cxnId="{A861AC02-5D06-4E45-9C5E-446C8119268F}">
      <dgm:prSet/>
      <dgm:spPr/>
      <dgm:t>
        <a:bodyPr/>
        <a:lstStyle/>
        <a:p>
          <a:endParaRPr lang="en-US" b="1">
            <a:solidFill>
              <a:srgbClr val="292BFF"/>
            </a:solidFill>
          </a:endParaRPr>
        </a:p>
      </dgm:t>
    </dgm:pt>
    <dgm:pt modelId="{04E8B4B7-59D2-1F4D-9B02-BE71F1995D15}" type="pres">
      <dgm:prSet presAssocID="{3480A466-6DCA-2343-B8AD-B17D98170DE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22DC1170-7D73-D34B-9233-CF066D04E237}" type="pres">
      <dgm:prSet presAssocID="{3480A466-6DCA-2343-B8AD-B17D98170DEE}" presName="Name1" presStyleCnt="0"/>
      <dgm:spPr/>
    </dgm:pt>
    <dgm:pt modelId="{E4F11773-2378-CD4C-816A-B2014F2DE850}" type="pres">
      <dgm:prSet presAssocID="{3480A466-6DCA-2343-B8AD-B17D98170DEE}" presName="cycle" presStyleCnt="0"/>
      <dgm:spPr/>
    </dgm:pt>
    <dgm:pt modelId="{00BF36AE-7472-7B49-AF72-B7B9C853D3B7}" type="pres">
      <dgm:prSet presAssocID="{3480A466-6DCA-2343-B8AD-B17D98170DEE}" presName="srcNode" presStyleLbl="node1" presStyleIdx="0" presStyleCnt="5"/>
      <dgm:spPr/>
    </dgm:pt>
    <dgm:pt modelId="{29F2F973-6345-DB44-9046-07F656C409B7}" type="pres">
      <dgm:prSet presAssocID="{3480A466-6DCA-2343-B8AD-B17D98170DEE}" presName="conn" presStyleLbl="parChTrans1D2" presStyleIdx="0" presStyleCnt="1"/>
      <dgm:spPr/>
      <dgm:t>
        <a:bodyPr/>
        <a:lstStyle/>
        <a:p>
          <a:endParaRPr lang="en-US"/>
        </a:p>
      </dgm:t>
    </dgm:pt>
    <dgm:pt modelId="{852F38AE-3A43-5C4A-A65F-CCAD1C76DA97}" type="pres">
      <dgm:prSet presAssocID="{3480A466-6DCA-2343-B8AD-B17D98170DEE}" presName="extraNode" presStyleLbl="node1" presStyleIdx="0" presStyleCnt="5"/>
      <dgm:spPr/>
    </dgm:pt>
    <dgm:pt modelId="{B407242E-556C-D24D-9BF2-893F732BF448}" type="pres">
      <dgm:prSet presAssocID="{3480A466-6DCA-2343-B8AD-B17D98170DEE}" presName="dstNode" presStyleLbl="node1" presStyleIdx="0" presStyleCnt="5"/>
      <dgm:spPr/>
    </dgm:pt>
    <dgm:pt modelId="{02E07A19-1C55-5147-BE95-1A7C480B9EF7}" type="pres">
      <dgm:prSet presAssocID="{FE70EF04-02B5-F647-97BE-AE29353E5441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DB0950-FAC7-9F42-843B-8DA4F16B1CB8}" type="pres">
      <dgm:prSet presAssocID="{FE70EF04-02B5-F647-97BE-AE29353E5441}" presName="accent_1" presStyleCnt="0"/>
      <dgm:spPr/>
    </dgm:pt>
    <dgm:pt modelId="{1FA8FE56-E78A-3142-A58C-C63019F6F075}" type="pres">
      <dgm:prSet presAssocID="{FE70EF04-02B5-F647-97BE-AE29353E5441}" presName="accentRepeatNode" presStyleLbl="solidFgAcc1" presStyleIdx="0" presStyleCnt="5"/>
      <dgm:spPr/>
    </dgm:pt>
    <dgm:pt modelId="{4A983B38-EB0E-FB47-8A23-8C68676C46A0}" type="pres">
      <dgm:prSet presAssocID="{F341491B-DD91-2344-AE5A-D85AEEC1C5C6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C47CE0-BC8C-AC4A-906C-F8226558EB49}" type="pres">
      <dgm:prSet presAssocID="{F341491B-DD91-2344-AE5A-D85AEEC1C5C6}" presName="accent_2" presStyleCnt="0"/>
      <dgm:spPr/>
    </dgm:pt>
    <dgm:pt modelId="{E4F9BC01-AC48-A24E-AD73-155D018A75A7}" type="pres">
      <dgm:prSet presAssocID="{F341491B-DD91-2344-AE5A-D85AEEC1C5C6}" presName="accentRepeatNode" presStyleLbl="solidFgAcc1" presStyleIdx="1" presStyleCnt="5"/>
      <dgm:spPr/>
    </dgm:pt>
    <dgm:pt modelId="{8D10C675-95C7-584E-9D16-0FE692408613}" type="pres">
      <dgm:prSet presAssocID="{D111BD83-0279-AD4F-9546-D9C622779B61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6AE2B6-FA65-8846-931A-BE60C0158654}" type="pres">
      <dgm:prSet presAssocID="{D111BD83-0279-AD4F-9546-D9C622779B61}" presName="accent_3" presStyleCnt="0"/>
      <dgm:spPr/>
    </dgm:pt>
    <dgm:pt modelId="{C18DEB48-45FA-934F-9190-38DB1612BE6F}" type="pres">
      <dgm:prSet presAssocID="{D111BD83-0279-AD4F-9546-D9C622779B61}" presName="accentRepeatNode" presStyleLbl="solidFgAcc1" presStyleIdx="2" presStyleCnt="5"/>
      <dgm:spPr/>
    </dgm:pt>
    <dgm:pt modelId="{A563A83D-D2D9-254A-B327-F2548CCC4997}" type="pres">
      <dgm:prSet presAssocID="{BA014126-98AC-7140-AD35-DA2C388C1EC0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EA5BFF-22A5-F44F-A711-DA1F5DF8F0F6}" type="pres">
      <dgm:prSet presAssocID="{BA014126-98AC-7140-AD35-DA2C388C1EC0}" presName="accent_4" presStyleCnt="0"/>
      <dgm:spPr/>
    </dgm:pt>
    <dgm:pt modelId="{A590D60F-12A2-674D-A78E-B7580C2AE1BD}" type="pres">
      <dgm:prSet presAssocID="{BA014126-98AC-7140-AD35-DA2C388C1EC0}" presName="accentRepeatNode" presStyleLbl="solidFgAcc1" presStyleIdx="3" presStyleCnt="5"/>
      <dgm:spPr/>
    </dgm:pt>
    <dgm:pt modelId="{898E04A2-B6F1-D148-B040-850C6C499874}" type="pres">
      <dgm:prSet presAssocID="{7F0449A9-8F3A-4947-BE6F-8CA49D623EDC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1E677-19A3-784B-91D4-889BE6804C09}" type="pres">
      <dgm:prSet presAssocID="{7F0449A9-8F3A-4947-BE6F-8CA49D623EDC}" presName="accent_5" presStyleCnt="0"/>
      <dgm:spPr/>
    </dgm:pt>
    <dgm:pt modelId="{50152D8A-9439-744D-AB15-62D37D0D13F8}" type="pres">
      <dgm:prSet presAssocID="{7F0449A9-8F3A-4947-BE6F-8CA49D623EDC}" presName="accentRepeatNode" presStyleLbl="solidFgAcc1" presStyleIdx="4" presStyleCnt="5"/>
      <dgm:spPr/>
    </dgm:pt>
  </dgm:ptLst>
  <dgm:cxnLst>
    <dgm:cxn modelId="{943BA977-CAD3-CF49-8395-D239EB619CEC}" type="presOf" srcId="{D111BD83-0279-AD4F-9546-D9C622779B61}" destId="{8D10C675-95C7-584E-9D16-0FE692408613}" srcOrd="0" destOrd="0" presId="urn:microsoft.com/office/officeart/2008/layout/VerticalCurvedList"/>
    <dgm:cxn modelId="{E2B24E94-1DBA-534A-8D1E-92AA4B479702}" type="presOf" srcId="{BA014126-98AC-7140-AD35-DA2C388C1EC0}" destId="{A563A83D-D2D9-254A-B327-F2548CCC4997}" srcOrd="0" destOrd="0" presId="urn:microsoft.com/office/officeart/2008/layout/VerticalCurvedList"/>
    <dgm:cxn modelId="{91B65819-974C-3A40-891F-C15E05C848DC}" srcId="{3480A466-6DCA-2343-B8AD-B17D98170DEE}" destId="{F341491B-DD91-2344-AE5A-D85AEEC1C5C6}" srcOrd="1" destOrd="0" parTransId="{E89449CF-1900-554D-A521-21E9E5BB9F69}" sibTransId="{44A9D8FA-9E5F-594C-84E1-5AAD7DB580DC}"/>
    <dgm:cxn modelId="{A861AC02-5D06-4E45-9C5E-446C8119268F}" srcId="{3480A466-6DCA-2343-B8AD-B17D98170DEE}" destId="{7F0449A9-8F3A-4947-BE6F-8CA49D623EDC}" srcOrd="4" destOrd="0" parTransId="{A5BDF89C-7016-0A45-A0FC-8306D140FBA2}" sibTransId="{760F9BD9-5FDD-944B-8899-72BC22EA3C3D}"/>
    <dgm:cxn modelId="{2A46409A-A64D-7B4F-84BE-47DB19CAAEF0}" type="presOf" srcId="{F341491B-DD91-2344-AE5A-D85AEEC1C5C6}" destId="{4A983B38-EB0E-FB47-8A23-8C68676C46A0}" srcOrd="0" destOrd="0" presId="urn:microsoft.com/office/officeart/2008/layout/VerticalCurvedList"/>
    <dgm:cxn modelId="{078C92B7-7BAA-194B-A466-BF8D469BDB5D}" type="presOf" srcId="{7F0449A9-8F3A-4947-BE6F-8CA49D623EDC}" destId="{898E04A2-B6F1-D148-B040-850C6C499874}" srcOrd="0" destOrd="0" presId="urn:microsoft.com/office/officeart/2008/layout/VerticalCurvedList"/>
    <dgm:cxn modelId="{33E3172D-D9F9-BF4A-9634-82E524AE277E}" srcId="{3480A466-6DCA-2343-B8AD-B17D98170DEE}" destId="{FE70EF04-02B5-F647-97BE-AE29353E5441}" srcOrd="0" destOrd="0" parTransId="{DA94F148-FA9B-F34D-AA02-5E2753258DB8}" sibTransId="{E90A1483-2FE1-F947-80D7-E0C6F50512FD}"/>
    <dgm:cxn modelId="{C8A957CE-F9C0-2547-BAD0-B667EA01D135}" srcId="{3480A466-6DCA-2343-B8AD-B17D98170DEE}" destId="{D111BD83-0279-AD4F-9546-D9C622779B61}" srcOrd="2" destOrd="0" parTransId="{AE90FFA0-A3BD-6B4F-A85A-F48B54060D00}" sibTransId="{A0E767A6-AF29-6F4D-A9DD-652F4349C931}"/>
    <dgm:cxn modelId="{4A0E7668-2C02-7649-89E0-30DA751211BC}" srcId="{3480A466-6DCA-2343-B8AD-B17D98170DEE}" destId="{BA014126-98AC-7140-AD35-DA2C388C1EC0}" srcOrd="3" destOrd="0" parTransId="{47B292EA-2F38-1B46-9C8D-C24C20C86355}" sibTransId="{5C68AC56-3113-C54A-82F4-7FA22C399184}"/>
    <dgm:cxn modelId="{A0605E4E-E61D-5143-B969-020EE6D289F0}" type="presOf" srcId="{FE70EF04-02B5-F647-97BE-AE29353E5441}" destId="{02E07A19-1C55-5147-BE95-1A7C480B9EF7}" srcOrd="0" destOrd="0" presId="urn:microsoft.com/office/officeart/2008/layout/VerticalCurvedList"/>
    <dgm:cxn modelId="{E40539F9-AE18-4545-85AF-C0BF9F3AB1DA}" type="presOf" srcId="{3480A466-6DCA-2343-B8AD-B17D98170DEE}" destId="{04E8B4B7-59D2-1F4D-9B02-BE71F1995D15}" srcOrd="0" destOrd="0" presId="urn:microsoft.com/office/officeart/2008/layout/VerticalCurvedList"/>
    <dgm:cxn modelId="{CEB74DF0-81BE-5D4D-9B1F-D39E07A4B1BA}" type="presOf" srcId="{E90A1483-2FE1-F947-80D7-E0C6F50512FD}" destId="{29F2F973-6345-DB44-9046-07F656C409B7}" srcOrd="0" destOrd="0" presId="urn:microsoft.com/office/officeart/2008/layout/VerticalCurvedList"/>
    <dgm:cxn modelId="{BDF3C52B-14D0-544D-8859-BF05DFCA82B4}" type="presParOf" srcId="{04E8B4B7-59D2-1F4D-9B02-BE71F1995D15}" destId="{22DC1170-7D73-D34B-9233-CF066D04E237}" srcOrd="0" destOrd="0" presId="urn:microsoft.com/office/officeart/2008/layout/VerticalCurvedList"/>
    <dgm:cxn modelId="{D8367A0D-D231-2B4D-A8A0-C33D58D185AA}" type="presParOf" srcId="{22DC1170-7D73-D34B-9233-CF066D04E237}" destId="{E4F11773-2378-CD4C-816A-B2014F2DE850}" srcOrd="0" destOrd="0" presId="urn:microsoft.com/office/officeart/2008/layout/VerticalCurvedList"/>
    <dgm:cxn modelId="{D70FE265-B47B-FE49-8E1E-26A171FA6445}" type="presParOf" srcId="{E4F11773-2378-CD4C-816A-B2014F2DE850}" destId="{00BF36AE-7472-7B49-AF72-B7B9C853D3B7}" srcOrd="0" destOrd="0" presId="urn:microsoft.com/office/officeart/2008/layout/VerticalCurvedList"/>
    <dgm:cxn modelId="{DBD2D0BA-D406-C043-AED0-C02CA3D2B9B7}" type="presParOf" srcId="{E4F11773-2378-CD4C-816A-B2014F2DE850}" destId="{29F2F973-6345-DB44-9046-07F656C409B7}" srcOrd="1" destOrd="0" presId="urn:microsoft.com/office/officeart/2008/layout/VerticalCurvedList"/>
    <dgm:cxn modelId="{53D2AA27-CCB9-E84E-BA2C-B17E55C62E41}" type="presParOf" srcId="{E4F11773-2378-CD4C-816A-B2014F2DE850}" destId="{852F38AE-3A43-5C4A-A65F-CCAD1C76DA97}" srcOrd="2" destOrd="0" presId="urn:microsoft.com/office/officeart/2008/layout/VerticalCurvedList"/>
    <dgm:cxn modelId="{B962D435-2E8F-8B42-A12D-9FD90D903B89}" type="presParOf" srcId="{E4F11773-2378-CD4C-816A-B2014F2DE850}" destId="{B407242E-556C-D24D-9BF2-893F732BF448}" srcOrd="3" destOrd="0" presId="urn:microsoft.com/office/officeart/2008/layout/VerticalCurvedList"/>
    <dgm:cxn modelId="{B78567BF-1AAB-F44E-8101-00C7F438E978}" type="presParOf" srcId="{22DC1170-7D73-D34B-9233-CF066D04E237}" destId="{02E07A19-1C55-5147-BE95-1A7C480B9EF7}" srcOrd="1" destOrd="0" presId="urn:microsoft.com/office/officeart/2008/layout/VerticalCurvedList"/>
    <dgm:cxn modelId="{F16EC88D-5F65-F94A-805D-F8EE67AC2DC1}" type="presParOf" srcId="{22DC1170-7D73-D34B-9233-CF066D04E237}" destId="{20DB0950-FAC7-9F42-843B-8DA4F16B1CB8}" srcOrd="2" destOrd="0" presId="urn:microsoft.com/office/officeart/2008/layout/VerticalCurvedList"/>
    <dgm:cxn modelId="{F36A5C49-9241-3340-AF84-20783E650101}" type="presParOf" srcId="{20DB0950-FAC7-9F42-843B-8DA4F16B1CB8}" destId="{1FA8FE56-E78A-3142-A58C-C63019F6F075}" srcOrd="0" destOrd="0" presId="urn:microsoft.com/office/officeart/2008/layout/VerticalCurvedList"/>
    <dgm:cxn modelId="{F2D5779A-52AE-C24B-9391-3A16808AE6D8}" type="presParOf" srcId="{22DC1170-7D73-D34B-9233-CF066D04E237}" destId="{4A983B38-EB0E-FB47-8A23-8C68676C46A0}" srcOrd="3" destOrd="0" presId="urn:microsoft.com/office/officeart/2008/layout/VerticalCurvedList"/>
    <dgm:cxn modelId="{BD56DE8D-2D12-1147-A82B-A7C2C2324E3D}" type="presParOf" srcId="{22DC1170-7D73-D34B-9233-CF066D04E237}" destId="{7EC47CE0-BC8C-AC4A-906C-F8226558EB49}" srcOrd="4" destOrd="0" presId="urn:microsoft.com/office/officeart/2008/layout/VerticalCurvedList"/>
    <dgm:cxn modelId="{8A9891B6-5C84-C34C-899E-CC4009574EC6}" type="presParOf" srcId="{7EC47CE0-BC8C-AC4A-906C-F8226558EB49}" destId="{E4F9BC01-AC48-A24E-AD73-155D018A75A7}" srcOrd="0" destOrd="0" presId="urn:microsoft.com/office/officeart/2008/layout/VerticalCurvedList"/>
    <dgm:cxn modelId="{BD3A93A1-896A-2448-B20D-2D36F9B28163}" type="presParOf" srcId="{22DC1170-7D73-D34B-9233-CF066D04E237}" destId="{8D10C675-95C7-584E-9D16-0FE692408613}" srcOrd="5" destOrd="0" presId="urn:microsoft.com/office/officeart/2008/layout/VerticalCurvedList"/>
    <dgm:cxn modelId="{63D93340-A517-AB41-AF2D-286746082147}" type="presParOf" srcId="{22DC1170-7D73-D34B-9233-CF066D04E237}" destId="{376AE2B6-FA65-8846-931A-BE60C0158654}" srcOrd="6" destOrd="0" presId="urn:microsoft.com/office/officeart/2008/layout/VerticalCurvedList"/>
    <dgm:cxn modelId="{1CD4E4EE-0338-C04A-ACA9-4CA3A2CE0088}" type="presParOf" srcId="{376AE2B6-FA65-8846-931A-BE60C0158654}" destId="{C18DEB48-45FA-934F-9190-38DB1612BE6F}" srcOrd="0" destOrd="0" presId="urn:microsoft.com/office/officeart/2008/layout/VerticalCurvedList"/>
    <dgm:cxn modelId="{68CDA567-B167-6E4C-8FAE-47B070C432D5}" type="presParOf" srcId="{22DC1170-7D73-D34B-9233-CF066D04E237}" destId="{A563A83D-D2D9-254A-B327-F2548CCC4997}" srcOrd="7" destOrd="0" presId="urn:microsoft.com/office/officeart/2008/layout/VerticalCurvedList"/>
    <dgm:cxn modelId="{73B6D3AB-58AE-2F4C-9C89-A1894C1A9195}" type="presParOf" srcId="{22DC1170-7D73-D34B-9233-CF066D04E237}" destId="{18EA5BFF-22A5-F44F-A711-DA1F5DF8F0F6}" srcOrd="8" destOrd="0" presId="urn:microsoft.com/office/officeart/2008/layout/VerticalCurvedList"/>
    <dgm:cxn modelId="{0D446656-E61F-4749-838D-E115ADFB1AFC}" type="presParOf" srcId="{18EA5BFF-22A5-F44F-A711-DA1F5DF8F0F6}" destId="{A590D60F-12A2-674D-A78E-B7580C2AE1BD}" srcOrd="0" destOrd="0" presId="urn:microsoft.com/office/officeart/2008/layout/VerticalCurvedList"/>
    <dgm:cxn modelId="{681C2C9A-6779-064B-8881-E748C9D3B025}" type="presParOf" srcId="{22DC1170-7D73-D34B-9233-CF066D04E237}" destId="{898E04A2-B6F1-D148-B040-850C6C499874}" srcOrd="9" destOrd="0" presId="urn:microsoft.com/office/officeart/2008/layout/VerticalCurvedList"/>
    <dgm:cxn modelId="{39FCB7ED-B464-2F40-B1D1-C93A87E43A17}" type="presParOf" srcId="{22DC1170-7D73-D34B-9233-CF066D04E237}" destId="{F091E677-19A3-784B-91D4-889BE6804C09}" srcOrd="10" destOrd="0" presId="urn:microsoft.com/office/officeart/2008/layout/VerticalCurvedList"/>
    <dgm:cxn modelId="{DD5388DE-7636-E54C-8AFE-292AFD821102}" type="presParOf" srcId="{F091E677-19A3-784B-91D4-889BE6804C09}" destId="{50152D8A-9439-744D-AB15-62D37D0D13F8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458060-C642-7D41-93C7-E7626A271175}" type="doc">
      <dgm:prSet loTypeId="urn:microsoft.com/office/officeart/2005/8/layout/target3" loCatId="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FE5813A-CFAB-2E43-B2F2-9A0DFE9464E5}">
      <dgm:prSet phldrT="[Text]"/>
      <dgm:spPr/>
      <dgm:t>
        <a:bodyPr/>
        <a:lstStyle/>
        <a:p>
          <a:r>
            <a:rPr lang="en-US" dirty="0" smtClean="0"/>
            <a:t>Safety of principal </a:t>
          </a:r>
          <a:endParaRPr lang="en-US" dirty="0"/>
        </a:p>
      </dgm:t>
    </dgm:pt>
    <dgm:pt modelId="{57371501-F2C7-114E-A38B-3692C2343E7A}" type="parTrans" cxnId="{4C4CA3CE-1ACC-F14D-AC8C-A1B480D4961B}">
      <dgm:prSet/>
      <dgm:spPr/>
      <dgm:t>
        <a:bodyPr/>
        <a:lstStyle/>
        <a:p>
          <a:endParaRPr lang="en-US"/>
        </a:p>
      </dgm:t>
    </dgm:pt>
    <dgm:pt modelId="{A0663BAE-5AE3-5B4C-AA12-EC62937DE557}" type="sibTrans" cxnId="{4C4CA3CE-1ACC-F14D-AC8C-A1B480D4961B}">
      <dgm:prSet/>
      <dgm:spPr/>
      <dgm:t>
        <a:bodyPr/>
        <a:lstStyle/>
        <a:p>
          <a:endParaRPr lang="en-US"/>
        </a:p>
      </dgm:t>
    </dgm:pt>
    <dgm:pt modelId="{5EFEF245-4447-CF49-AE47-0C1E7A80E93F}">
      <dgm:prSet/>
      <dgm:spPr/>
      <dgm:t>
        <a:bodyPr/>
        <a:lstStyle/>
        <a:p>
          <a:r>
            <a:rPr lang="en-US" dirty="0" smtClean="0"/>
            <a:t>Adequate Return</a:t>
          </a:r>
        </a:p>
      </dgm:t>
    </dgm:pt>
    <dgm:pt modelId="{EE14B457-D9D2-A84B-93DF-A95C87E4A6CC}" type="parTrans" cxnId="{BB086185-316F-2345-A181-6F2DAF9D9231}">
      <dgm:prSet/>
      <dgm:spPr/>
      <dgm:t>
        <a:bodyPr/>
        <a:lstStyle/>
        <a:p>
          <a:endParaRPr lang="en-US"/>
        </a:p>
      </dgm:t>
    </dgm:pt>
    <dgm:pt modelId="{C01E3F28-0C3B-6B49-B252-CF5C3F90B701}" type="sibTrans" cxnId="{BB086185-316F-2345-A181-6F2DAF9D9231}">
      <dgm:prSet/>
      <dgm:spPr/>
      <dgm:t>
        <a:bodyPr/>
        <a:lstStyle/>
        <a:p>
          <a:endParaRPr lang="en-US"/>
        </a:p>
      </dgm:t>
    </dgm:pt>
    <dgm:pt modelId="{AAE4A7CE-631C-8E45-A99F-8E34A861C2C1}">
      <dgm:prSet/>
      <dgm:spPr/>
      <dgm:t>
        <a:bodyPr/>
        <a:lstStyle/>
        <a:p>
          <a:r>
            <a:rPr lang="en-US" dirty="0" smtClean="0"/>
            <a:t>Impact</a:t>
          </a:r>
        </a:p>
      </dgm:t>
    </dgm:pt>
    <dgm:pt modelId="{F4D0E009-5E2B-D147-8B8C-CB09BDC8FABA}" type="parTrans" cxnId="{FC2C1483-DFAF-9740-9FA3-1E6B25D35FBC}">
      <dgm:prSet/>
      <dgm:spPr/>
      <dgm:t>
        <a:bodyPr/>
        <a:lstStyle/>
        <a:p>
          <a:endParaRPr lang="en-US"/>
        </a:p>
      </dgm:t>
    </dgm:pt>
    <dgm:pt modelId="{81F241C5-8A4C-504E-9525-561EC5972ADB}" type="sibTrans" cxnId="{FC2C1483-DFAF-9740-9FA3-1E6B25D35FBC}">
      <dgm:prSet/>
      <dgm:spPr/>
      <dgm:t>
        <a:bodyPr/>
        <a:lstStyle/>
        <a:p>
          <a:endParaRPr lang="en-US"/>
        </a:p>
      </dgm:t>
    </dgm:pt>
    <dgm:pt modelId="{B61095BC-1E45-8F46-8145-39D8A6E47521}" type="pres">
      <dgm:prSet presAssocID="{54458060-C642-7D41-93C7-E7626A27117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65DB62-46F2-284E-B209-4D00ABC2886E}" type="pres">
      <dgm:prSet presAssocID="{7FE5813A-CFAB-2E43-B2F2-9A0DFE9464E5}" presName="circle1" presStyleLbl="node1" presStyleIdx="0" presStyleCnt="3"/>
      <dgm:spPr/>
    </dgm:pt>
    <dgm:pt modelId="{7F5F55EA-B4F9-4F4F-BE64-A9F00819AF7E}" type="pres">
      <dgm:prSet presAssocID="{7FE5813A-CFAB-2E43-B2F2-9A0DFE9464E5}" presName="space" presStyleCnt="0"/>
      <dgm:spPr/>
    </dgm:pt>
    <dgm:pt modelId="{262D348B-0523-2245-BF4A-DFCFD3C2F7D3}" type="pres">
      <dgm:prSet presAssocID="{7FE5813A-CFAB-2E43-B2F2-9A0DFE9464E5}" presName="rect1" presStyleLbl="alignAcc1" presStyleIdx="0" presStyleCnt="3"/>
      <dgm:spPr/>
      <dgm:t>
        <a:bodyPr/>
        <a:lstStyle/>
        <a:p>
          <a:endParaRPr lang="en-US"/>
        </a:p>
      </dgm:t>
    </dgm:pt>
    <dgm:pt modelId="{A5586815-A58D-9A40-BD7B-6132BDAED59E}" type="pres">
      <dgm:prSet presAssocID="{5EFEF245-4447-CF49-AE47-0C1E7A80E93F}" presName="vertSpace2" presStyleLbl="node1" presStyleIdx="0" presStyleCnt="3"/>
      <dgm:spPr/>
    </dgm:pt>
    <dgm:pt modelId="{2642DF55-E8F0-FC42-9186-2D63DE9BD00D}" type="pres">
      <dgm:prSet presAssocID="{5EFEF245-4447-CF49-AE47-0C1E7A80E93F}" presName="circle2" presStyleLbl="node1" presStyleIdx="1" presStyleCnt="3"/>
      <dgm:spPr/>
    </dgm:pt>
    <dgm:pt modelId="{CBEF28EB-732A-8B46-9668-7BC2B46BB909}" type="pres">
      <dgm:prSet presAssocID="{5EFEF245-4447-CF49-AE47-0C1E7A80E93F}" presName="rect2" presStyleLbl="alignAcc1" presStyleIdx="1" presStyleCnt="3"/>
      <dgm:spPr/>
      <dgm:t>
        <a:bodyPr/>
        <a:lstStyle/>
        <a:p>
          <a:endParaRPr lang="en-US"/>
        </a:p>
      </dgm:t>
    </dgm:pt>
    <dgm:pt modelId="{6122569A-04EA-9A45-A11F-4A245BE78251}" type="pres">
      <dgm:prSet presAssocID="{AAE4A7CE-631C-8E45-A99F-8E34A861C2C1}" presName="vertSpace3" presStyleLbl="node1" presStyleIdx="1" presStyleCnt="3"/>
      <dgm:spPr/>
    </dgm:pt>
    <dgm:pt modelId="{593BF50C-C744-3343-9E55-4410E56A3766}" type="pres">
      <dgm:prSet presAssocID="{AAE4A7CE-631C-8E45-A99F-8E34A861C2C1}" presName="circle3" presStyleLbl="node1" presStyleIdx="2" presStyleCnt="3"/>
      <dgm:spPr/>
    </dgm:pt>
    <dgm:pt modelId="{BED2488F-22EB-5B44-AF75-28E79953F75D}" type="pres">
      <dgm:prSet presAssocID="{AAE4A7CE-631C-8E45-A99F-8E34A861C2C1}" presName="rect3" presStyleLbl="alignAcc1" presStyleIdx="2" presStyleCnt="3"/>
      <dgm:spPr/>
      <dgm:t>
        <a:bodyPr/>
        <a:lstStyle/>
        <a:p>
          <a:endParaRPr lang="en-US"/>
        </a:p>
      </dgm:t>
    </dgm:pt>
    <dgm:pt modelId="{6A7D7701-BCC8-D148-A319-169A26530ADF}" type="pres">
      <dgm:prSet presAssocID="{7FE5813A-CFAB-2E43-B2F2-9A0DFE9464E5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CAB0F6-2A0C-8D4A-9BD7-73D1B92F873D}" type="pres">
      <dgm:prSet presAssocID="{5EFEF245-4447-CF49-AE47-0C1E7A80E93F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C63415-6BC8-044B-AB4F-012E5072137B}" type="pres">
      <dgm:prSet presAssocID="{AAE4A7CE-631C-8E45-A99F-8E34A861C2C1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46D1C2-9949-D243-9494-158AD0DCB018}" type="presOf" srcId="{AAE4A7CE-631C-8E45-A99F-8E34A861C2C1}" destId="{BED2488F-22EB-5B44-AF75-28E79953F75D}" srcOrd="0" destOrd="0" presId="urn:microsoft.com/office/officeart/2005/8/layout/target3"/>
    <dgm:cxn modelId="{4C4CA3CE-1ACC-F14D-AC8C-A1B480D4961B}" srcId="{54458060-C642-7D41-93C7-E7626A271175}" destId="{7FE5813A-CFAB-2E43-B2F2-9A0DFE9464E5}" srcOrd="0" destOrd="0" parTransId="{57371501-F2C7-114E-A38B-3692C2343E7A}" sibTransId="{A0663BAE-5AE3-5B4C-AA12-EC62937DE557}"/>
    <dgm:cxn modelId="{56F26161-375C-7242-B809-3CA461987A3D}" type="presOf" srcId="{7FE5813A-CFAB-2E43-B2F2-9A0DFE9464E5}" destId="{6A7D7701-BCC8-D148-A319-169A26530ADF}" srcOrd="1" destOrd="0" presId="urn:microsoft.com/office/officeart/2005/8/layout/target3"/>
    <dgm:cxn modelId="{C9F5EB4D-B49A-C347-A2C4-0D0D7385D527}" type="presOf" srcId="{5EFEF245-4447-CF49-AE47-0C1E7A80E93F}" destId="{8FCAB0F6-2A0C-8D4A-9BD7-73D1B92F873D}" srcOrd="1" destOrd="0" presId="urn:microsoft.com/office/officeart/2005/8/layout/target3"/>
    <dgm:cxn modelId="{8DFC073D-EA58-0B4C-A8DB-B08C8984518A}" type="presOf" srcId="{5EFEF245-4447-CF49-AE47-0C1E7A80E93F}" destId="{CBEF28EB-732A-8B46-9668-7BC2B46BB909}" srcOrd="0" destOrd="0" presId="urn:microsoft.com/office/officeart/2005/8/layout/target3"/>
    <dgm:cxn modelId="{FC2C1483-DFAF-9740-9FA3-1E6B25D35FBC}" srcId="{54458060-C642-7D41-93C7-E7626A271175}" destId="{AAE4A7CE-631C-8E45-A99F-8E34A861C2C1}" srcOrd="2" destOrd="0" parTransId="{F4D0E009-5E2B-D147-8B8C-CB09BDC8FABA}" sibTransId="{81F241C5-8A4C-504E-9525-561EC5972ADB}"/>
    <dgm:cxn modelId="{BB086185-316F-2345-A181-6F2DAF9D9231}" srcId="{54458060-C642-7D41-93C7-E7626A271175}" destId="{5EFEF245-4447-CF49-AE47-0C1E7A80E93F}" srcOrd="1" destOrd="0" parTransId="{EE14B457-D9D2-A84B-93DF-A95C87E4A6CC}" sibTransId="{C01E3F28-0C3B-6B49-B252-CF5C3F90B701}"/>
    <dgm:cxn modelId="{B29E1279-CC7C-DD4C-A3A9-D1912BA24047}" type="presOf" srcId="{AAE4A7CE-631C-8E45-A99F-8E34A861C2C1}" destId="{7EC63415-6BC8-044B-AB4F-012E5072137B}" srcOrd="1" destOrd="0" presId="urn:microsoft.com/office/officeart/2005/8/layout/target3"/>
    <dgm:cxn modelId="{F3E539BA-0570-2F40-81D2-A1B6CC7ED3F3}" type="presOf" srcId="{54458060-C642-7D41-93C7-E7626A271175}" destId="{B61095BC-1E45-8F46-8145-39D8A6E47521}" srcOrd="0" destOrd="0" presId="urn:microsoft.com/office/officeart/2005/8/layout/target3"/>
    <dgm:cxn modelId="{EF89332B-0527-4E4B-BAA6-8AA660440910}" type="presOf" srcId="{7FE5813A-CFAB-2E43-B2F2-9A0DFE9464E5}" destId="{262D348B-0523-2245-BF4A-DFCFD3C2F7D3}" srcOrd="0" destOrd="0" presId="urn:microsoft.com/office/officeart/2005/8/layout/target3"/>
    <dgm:cxn modelId="{F553E7BC-E19E-F543-9CC6-4F77DBB0D958}" type="presParOf" srcId="{B61095BC-1E45-8F46-8145-39D8A6E47521}" destId="{C365DB62-46F2-284E-B209-4D00ABC2886E}" srcOrd="0" destOrd="0" presId="urn:microsoft.com/office/officeart/2005/8/layout/target3"/>
    <dgm:cxn modelId="{0F531BA7-967B-8F4A-83FB-8DCAB5055D56}" type="presParOf" srcId="{B61095BC-1E45-8F46-8145-39D8A6E47521}" destId="{7F5F55EA-B4F9-4F4F-BE64-A9F00819AF7E}" srcOrd="1" destOrd="0" presId="urn:microsoft.com/office/officeart/2005/8/layout/target3"/>
    <dgm:cxn modelId="{A6C10A0A-0E5B-5543-8EEC-BD5C9EB085AA}" type="presParOf" srcId="{B61095BC-1E45-8F46-8145-39D8A6E47521}" destId="{262D348B-0523-2245-BF4A-DFCFD3C2F7D3}" srcOrd="2" destOrd="0" presId="urn:microsoft.com/office/officeart/2005/8/layout/target3"/>
    <dgm:cxn modelId="{0B2528C6-855A-AF4B-B326-FD4EB76780DA}" type="presParOf" srcId="{B61095BC-1E45-8F46-8145-39D8A6E47521}" destId="{A5586815-A58D-9A40-BD7B-6132BDAED59E}" srcOrd="3" destOrd="0" presId="urn:microsoft.com/office/officeart/2005/8/layout/target3"/>
    <dgm:cxn modelId="{EEF56361-3C03-D740-BD16-877100550DC1}" type="presParOf" srcId="{B61095BC-1E45-8F46-8145-39D8A6E47521}" destId="{2642DF55-E8F0-FC42-9186-2D63DE9BD00D}" srcOrd="4" destOrd="0" presId="urn:microsoft.com/office/officeart/2005/8/layout/target3"/>
    <dgm:cxn modelId="{2A69E2B6-DB89-4044-AE85-A265279E809A}" type="presParOf" srcId="{B61095BC-1E45-8F46-8145-39D8A6E47521}" destId="{CBEF28EB-732A-8B46-9668-7BC2B46BB909}" srcOrd="5" destOrd="0" presId="urn:microsoft.com/office/officeart/2005/8/layout/target3"/>
    <dgm:cxn modelId="{C6E61B9C-53E6-8247-88BB-8D168B03E0F2}" type="presParOf" srcId="{B61095BC-1E45-8F46-8145-39D8A6E47521}" destId="{6122569A-04EA-9A45-A11F-4A245BE78251}" srcOrd="6" destOrd="0" presId="urn:microsoft.com/office/officeart/2005/8/layout/target3"/>
    <dgm:cxn modelId="{E06527BC-426B-D54C-8BF7-211764CB1A55}" type="presParOf" srcId="{B61095BC-1E45-8F46-8145-39D8A6E47521}" destId="{593BF50C-C744-3343-9E55-4410E56A3766}" srcOrd="7" destOrd="0" presId="urn:microsoft.com/office/officeart/2005/8/layout/target3"/>
    <dgm:cxn modelId="{163BF903-7E0B-D142-8111-ACECECA739D6}" type="presParOf" srcId="{B61095BC-1E45-8F46-8145-39D8A6E47521}" destId="{BED2488F-22EB-5B44-AF75-28E79953F75D}" srcOrd="8" destOrd="0" presId="urn:microsoft.com/office/officeart/2005/8/layout/target3"/>
    <dgm:cxn modelId="{B1089E19-94C8-F44D-B079-4FF213F2B25F}" type="presParOf" srcId="{B61095BC-1E45-8F46-8145-39D8A6E47521}" destId="{6A7D7701-BCC8-D148-A319-169A26530ADF}" srcOrd="9" destOrd="0" presId="urn:microsoft.com/office/officeart/2005/8/layout/target3"/>
    <dgm:cxn modelId="{18CB375B-B8A5-9445-BAA1-2E04844AABE3}" type="presParOf" srcId="{B61095BC-1E45-8F46-8145-39D8A6E47521}" destId="{8FCAB0F6-2A0C-8D4A-9BD7-73D1B92F873D}" srcOrd="10" destOrd="0" presId="urn:microsoft.com/office/officeart/2005/8/layout/target3"/>
    <dgm:cxn modelId="{60C6B702-B41F-DF4B-8ECF-A8E98944AC4C}" type="presParOf" srcId="{B61095BC-1E45-8F46-8145-39D8A6E47521}" destId="{7EC63415-6BC8-044B-AB4F-012E5072137B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61BCF0-99C6-DD49-935B-567AFDB0BC95}" type="doc">
      <dgm:prSet loTypeId="urn:microsoft.com/office/officeart/2005/8/layout/cycle6" loCatId="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C6627443-EB1B-3548-A019-175EFBF1EF9C}">
      <dgm:prSet phldrT="[Text]"/>
      <dgm:spPr/>
      <dgm:t>
        <a:bodyPr/>
        <a:lstStyle/>
        <a:p>
          <a:r>
            <a:rPr lang="en-US" dirty="0" smtClean="0"/>
            <a:t>Stocks</a:t>
          </a:r>
          <a:endParaRPr lang="en-US" dirty="0"/>
        </a:p>
      </dgm:t>
    </dgm:pt>
    <dgm:pt modelId="{3F590F59-7F20-E741-B59F-CADCD9D0AB95}" type="parTrans" cxnId="{68717402-8D51-E044-8F34-D548277075FA}">
      <dgm:prSet/>
      <dgm:spPr/>
      <dgm:t>
        <a:bodyPr/>
        <a:lstStyle/>
        <a:p>
          <a:endParaRPr lang="en-US"/>
        </a:p>
      </dgm:t>
    </dgm:pt>
    <dgm:pt modelId="{F0F7E73B-53BA-A347-BC3F-0E58ABACCFAA}" type="sibTrans" cxnId="{68717402-8D51-E044-8F34-D548277075FA}">
      <dgm:prSet/>
      <dgm:spPr/>
      <dgm:t>
        <a:bodyPr/>
        <a:lstStyle/>
        <a:p>
          <a:endParaRPr lang="en-US"/>
        </a:p>
      </dgm:t>
    </dgm:pt>
    <dgm:pt modelId="{3B86AF2E-54C9-B14B-8785-A535C1E985EC}">
      <dgm:prSet phldrT="[Text]"/>
      <dgm:spPr/>
      <dgm:t>
        <a:bodyPr/>
        <a:lstStyle/>
        <a:p>
          <a:r>
            <a:rPr lang="en-US" dirty="0" smtClean="0"/>
            <a:t>Bonds</a:t>
          </a:r>
          <a:endParaRPr lang="en-US" dirty="0"/>
        </a:p>
      </dgm:t>
    </dgm:pt>
    <dgm:pt modelId="{0066F688-DAE4-664C-8D29-C08EDB823B35}" type="parTrans" cxnId="{1BBC8E25-7F6E-7644-82E3-7529892E7CFC}">
      <dgm:prSet/>
      <dgm:spPr/>
      <dgm:t>
        <a:bodyPr/>
        <a:lstStyle/>
        <a:p>
          <a:endParaRPr lang="en-US"/>
        </a:p>
      </dgm:t>
    </dgm:pt>
    <dgm:pt modelId="{2690FA67-AFD4-2F43-A511-BFA6BDA93A16}" type="sibTrans" cxnId="{1BBC8E25-7F6E-7644-82E3-7529892E7CFC}">
      <dgm:prSet/>
      <dgm:spPr/>
      <dgm:t>
        <a:bodyPr/>
        <a:lstStyle/>
        <a:p>
          <a:endParaRPr lang="en-US"/>
        </a:p>
      </dgm:t>
    </dgm:pt>
    <dgm:pt modelId="{6642D81D-9E28-BB4B-8F82-559FB48F6EFD}">
      <dgm:prSet phldrT="[Text]"/>
      <dgm:spPr/>
      <dgm:t>
        <a:bodyPr/>
        <a:lstStyle/>
        <a:p>
          <a:r>
            <a:rPr lang="en-US" dirty="0" smtClean="0"/>
            <a:t>Commodities</a:t>
          </a:r>
          <a:endParaRPr lang="en-US" dirty="0"/>
        </a:p>
      </dgm:t>
    </dgm:pt>
    <dgm:pt modelId="{85F7289D-DDF1-3940-8373-A2050B8C5B21}" type="parTrans" cxnId="{E5D08D85-A3DD-AD4E-9662-D04E4F2B3369}">
      <dgm:prSet/>
      <dgm:spPr/>
      <dgm:t>
        <a:bodyPr/>
        <a:lstStyle/>
        <a:p>
          <a:endParaRPr lang="en-US"/>
        </a:p>
      </dgm:t>
    </dgm:pt>
    <dgm:pt modelId="{825F6C40-28B8-BA43-8E19-D08DE91BD3A9}" type="sibTrans" cxnId="{E5D08D85-A3DD-AD4E-9662-D04E4F2B3369}">
      <dgm:prSet/>
      <dgm:spPr/>
      <dgm:t>
        <a:bodyPr/>
        <a:lstStyle/>
        <a:p>
          <a:endParaRPr lang="en-US"/>
        </a:p>
      </dgm:t>
    </dgm:pt>
    <dgm:pt modelId="{72FACFA6-CB9F-2F49-A46A-99E46C9BB7FA}" type="pres">
      <dgm:prSet presAssocID="{F661BCF0-99C6-DD49-935B-567AFDB0BC9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522DFD-F31E-0E43-B9FD-37B4AEB3CDC1}" type="pres">
      <dgm:prSet presAssocID="{C6627443-EB1B-3548-A019-175EFBF1EF9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5E89C7-F1CA-B844-8A2C-87CA65410089}" type="pres">
      <dgm:prSet presAssocID="{C6627443-EB1B-3548-A019-175EFBF1EF9C}" presName="spNode" presStyleCnt="0"/>
      <dgm:spPr/>
    </dgm:pt>
    <dgm:pt modelId="{C32CA703-6683-3D45-8A53-189ED6D39842}" type="pres">
      <dgm:prSet presAssocID="{F0F7E73B-53BA-A347-BC3F-0E58ABACCFAA}" presName="sibTrans" presStyleLbl="sibTrans1D1" presStyleIdx="0" presStyleCnt="3"/>
      <dgm:spPr/>
      <dgm:t>
        <a:bodyPr/>
        <a:lstStyle/>
        <a:p>
          <a:endParaRPr lang="en-US"/>
        </a:p>
      </dgm:t>
    </dgm:pt>
    <dgm:pt modelId="{CFEB4289-6ED2-DC4F-9B42-3B3CEC3F601A}" type="pres">
      <dgm:prSet presAssocID="{3B86AF2E-54C9-B14B-8785-A535C1E985E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027D8-8ECE-584E-97E9-3A7CCBD6633E}" type="pres">
      <dgm:prSet presAssocID="{3B86AF2E-54C9-B14B-8785-A535C1E985EC}" presName="spNode" presStyleCnt="0"/>
      <dgm:spPr/>
    </dgm:pt>
    <dgm:pt modelId="{835B4B04-9D0C-5743-8F6E-0CF876F55343}" type="pres">
      <dgm:prSet presAssocID="{2690FA67-AFD4-2F43-A511-BFA6BDA93A16}" presName="sibTrans" presStyleLbl="sibTrans1D1" presStyleIdx="1" presStyleCnt="3"/>
      <dgm:spPr/>
      <dgm:t>
        <a:bodyPr/>
        <a:lstStyle/>
        <a:p>
          <a:endParaRPr lang="en-US"/>
        </a:p>
      </dgm:t>
    </dgm:pt>
    <dgm:pt modelId="{D6A78A5D-D943-0F48-B4A6-03AFEE8979D8}" type="pres">
      <dgm:prSet presAssocID="{6642D81D-9E28-BB4B-8F82-559FB48F6EF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BD61ED-976C-724D-B670-F9888D895CF0}" type="pres">
      <dgm:prSet presAssocID="{6642D81D-9E28-BB4B-8F82-559FB48F6EFD}" presName="spNode" presStyleCnt="0"/>
      <dgm:spPr/>
    </dgm:pt>
    <dgm:pt modelId="{02A5033C-00ED-F143-93DA-609584B83BF5}" type="pres">
      <dgm:prSet presAssocID="{825F6C40-28B8-BA43-8E19-D08DE91BD3A9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B1232614-E836-5845-A555-9A4770F45D60}" type="presOf" srcId="{3B86AF2E-54C9-B14B-8785-A535C1E985EC}" destId="{CFEB4289-6ED2-DC4F-9B42-3B3CEC3F601A}" srcOrd="0" destOrd="0" presId="urn:microsoft.com/office/officeart/2005/8/layout/cycle6"/>
    <dgm:cxn modelId="{2306C6E4-E7BF-A94D-A444-0AC1A2015BDC}" type="presOf" srcId="{6642D81D-9E28-BB4B-8F82-559FB48F6EFD}" destId="{D6A78A5D-D943-0F48-B4A6-03AFEE8979D8}" srcOrd="0" destOrd="0" presId="urn:microsoft.com/office/officeart/2005/8/layout/cycle6"/>
    <dgm:cxn modelId="{D1DB1FDC-19B6-2C40-9FE2-7F06C4693D2A}" type="presOf" srcId="{F661BCF0-99C6-DD49-935B-567AFDB0BC95}" destId="{72FACFA6-CB9F-2F49-A46A-99E46C9BB7FA}" srcOrd="0" destOrd="0" presId="urn:microsoft.com/office/officeart/2005/8/layout/cycle6"/>
    <dgm:cxn modelId="{E5D08D85-A3DD-AD4E-9662-D04E4F2B3369}" srcId="{F661BCF0-99C6-DD49-935B-567AFDB0BC95}" destId="{6642D81D-9E28-BB4B-8F82-559FB48F6EFD}" srcOrd="2" destOrd="0" parTransId="{85F7289D-DDF1-3940-8373-A2050B8C5B21}" sibTransId="{825F6C40-28B8-BA43-8E19-D08DE91BD3A9}"/>
    <dgm:cxn modelId="{A80DE204-FB94-7548-BFF6-C75D518DA6C2}" type="presOf" srcId="{C6627443-EB1B-3548-A019-175EFBF1EF9C}" destId="{71522DFD-F31E-0E43-B9FD-37B4AEB3CDC1}" srcOrd="0" destOrd="0" presId="urn:microsoft.com/office/officeart/2005/8/layout/cycle6"/>
    <dgm:cxn modelId="{E2D4E79D-24BF-794C-A955-DA0E9024E67E}" type="presOf" srcId="{825F6C40-28B8-BA43-8E19-D08DE91BD3A9}" destId="{02A5033C-00ED-F143-93DA-609584B83BF5}" srcOrd="0" destOrd="0" presId="urn:microsoft.com/office/officeart/2005/8/layout/cycle6"/>
    <dgm:cxn modelId="{1BBC8E25-7F6E-7644-82E3-7529892E7CFC}" srcId="{F661BCF0-99C6-DD49-935B-567AFDB0BC95}" destId="{3B86AF2E-54C9-B14B-8785-A535C1E985EC}" srcOrd="1" destOrd="0" parTransId="{0066F688-DAE4-664C-8D29-C08EDB823B35}" sibTransId="{2690FA67-AFD4-2F43-A511-BFA6BDA93A16}"/>
    <dgm:cxn modelId="{29F2796B-D340-F749-AC2F-6C39B09DA7D0}" type="presOf" srcId="{F0F7E73B-53BA-A347-BC3F-0E58ABACCFAA}" destId="{C32CA703-6683-3D45-8A53-189ED6D39842}" srcOrd="0" destOrd="0" presId="urn:microsoft.com/office/officeart/2005/8/layout/cycle6"/>
    <dgm:cxn modelId="{68717402-8D51-E044-8F34-D548277075FA}" srcId="{F661BCF0-99C6-DD49-935B-567AFDB0BC95}" destId="{C6627443-EB1B-3548-A019-175EFBF1EF9C}" srcOrd="0" destOrd="0" parTransId="{3F590F59-7F20-E741-B59F-CADCD9D0AB95}" sibTransId="{F0F7E73B-53BA-A347-BC3F-0E58ABACCFAA}"/>
    <dgm:cxn modelId="{99A539CA-B365-C448-AEC3-1F44464EB6B2}" type="presOf" srcId="{2690FA67-AFD4-2F43-A511-BFA6BDA93A16}" destId="{835B4B04-9D0C-5743-8F6E-0CF876F55343}" srcOrd="0" destOrd="0" presId="urn:microsoft.com/office/officeart/2005/8/layout/cycle6"/>
    <dgm:cxn modelId="{F6224F69-1233-3448-9EA5-0F6D2793E8C9}" type="presParOf" srcId="{72FACFA6-CB9F-2F49-A46A-99E46C9BB7FA}" destId="{71522DFD-F31E-0E43-B9FD-37B4AEB3CDC1}" srcOrd="0" destOrd="0" presId="urn:microsoft.com/office/officeart/2005/8/layout/cycle6"/>
    <dgm:cxn modelId="{2693D855-4A96-BD45-82B2-5FEA01B19F65}" type="presParOf" srcId="{72FACFA6-CB9F-2F49-A46A-99E46C9BB7FA}" destId="{945E89C7-F1CA-B844-8A2C-87CA65410089}" srcOrd="1" destOrd="0" presId="urn:microsoft.com/office/officeart/2005/8/layout/cycle6"/>
    <dgm:cxn modelId="{05C9C563-8441-3643-AE60-B4C2257C6A09}" type="presParOf" srcId="{72FACFA6-CB9F-2F49-A46A-99E46C9BB7FA}" destId="{C32CA703-6683-3D45-8A53-189ED6D39842}" srcOrd="2" destOrd="0" presId="urn:microsoft.com/office/officeart/2005/8/layout/cycle6"/>
    <dgm:cxn modelId="{1D256969-A1F9-A04E-AA79-D1BDF6B8CF73}" type="presParOf" srcId="{72FACFA6-CB9F-2F49-A46A-99E46C9BB7FA}" destId="{CFEB4289-6ED2-DC4F-9B42-3B3CEC3F601A}" srcOrd="3" destOrd="0" presId="urn:microsoft.com/office/officeart/2005/8/layout/cycle6"/>
    <dgm:cxn modelId="{955009D4-E867-5345-A71C-E2D5E6D64F72}" type="presParOf" srcId="{72FACFA6-CB9F-2F49-A46A-99E46C9BB7FA}" destId="{4D0027D8-8ECE-584E-97E9-3A7CCBD6633E}" srcOrd="4" destOrd="0" presId="urn:microsoft.com/office/officeart/2005/8/layout/cycle6"/>
    <dgm:cxn modelId="{80BD8513-2245-2047-BC92-A209FC011366}" type="presParOf" srcId="{72FACFA6-CB9F-2F49-A46A-99E46C9BB7FA}" destId="{835B4B04-9D0C-5743-8F6E-0CF876F55343}" srcOrd="5" destOrd="0" presId="urn:microsoft.com/office/officeart/2005/8/layout/cycle6"/>
    <dgm:cxn modelId="{99E9A370-B925-F345-8CC4-2AA850715B4B}" type="presParOf" srcId="{72FACFA6-CB9F-2F49-A46A-99E46C9BB7FA}" destId="{D6A78A5D-D943-0F48-B4A6-03AFEE8979D8}" srcOrd="6" destOrd="0" presId="urn:microsoft.com/office/officeart/2005/8/layout/cycle6"/>
    <dgm:cxn modelId="{5387B12A-0CAD-7A45-92FC-C29633F9E20D}" type="presParOf" srcId="{72FACFA6-CB9F-2F49-A46A-99E46C9BB7FA}" destId="{A7BD61ED-976C-724D-B670-F9888D895CF0}" srcOrd="7" destOrd="0" presId="urn:microsoft.com/office/officeart/2005/8/layout/cycle6"/>
    <dgm:cxn modelId="{AA61319A-1A41-1D4B-AC65-FAF77E2B6B23}" type="presParOf" srcId="{72FACFA6-CB9F-2F49-A46A-99E46C9BB7FA}" destId="{02A5033C-00ED-F143-93DA-609584B83BF5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B0DA9C-6487-F141-BBFC-61197E24169B}" type="doc">
      <dgm:prSet loTypeId="urn:microsoft.com/office/officeart/2005/8/layout/matrix2" loCatId="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0F160EB-15A3-DC48-83D1-3B802548C102}">
      <dgm:prSet custT="1"/>
      <dgm:spPr/>
      <dgm:t>
        <a:bodyPr/>
        <a:lstStyle/>
        <a:p>
          <a:r>
            <a:rPr lang="en-US" sz="1400" dirty="0" smtClean="0"/>
            <a:t>Alternative investments</a:t>
          </a:r>
          <a:endParaRPr lang="en-US" sz="1400" dirty="0"/>
        </a:p>
      </dgm:t>
    </dgm:pt>
    <dgm:pt modelId="{4D70131C-6E5F-6043-8879-AEBFF0AC3B73}" type="sibTrans" cxnId="{06BCA547-3F09-B646-9197-A83DBE51D396}">
      <dgm:prSet/>
      <dgm:spPr/>
      <dgm:t>
        <a:bodyPr/>
        <a:lstStyle/>
        <a:p>
          <a:endParaRPr lang="en-US" sz="1400"/>
        </a:p>
      </dgm:t>
    </dgm:pt>
    <dgm:pt modelId="{725C2FAD-831E-7648-8C5B-4BA33EFF855A}" type="parTrans" cxnId="{06BCA547-3F09-B646-9197-A83DBE51D396}">
      <dgm:prSet/>
      <dgm:spPr/>
      <dgm:t>
        <a:bodyPr/>
        <a:lstStyle/>
        <a:p>
          <a:endParaRPr lang="en-US" sz="1400"/>
        </a:p>
      </dgm:t>
    </dgm:pt>
    <dgm:pt modelId="{4DAC3F25-549A-6D4D-8146-8FAC099E029E}">
      <dgm:prSet custT="1"/>
      <dgm:spPr/>
      <dgm:t>
        <a:bodyPr/>
        <a:lstStyle/>
        <a:p>
          <a:r>
            <a:rPr lang="en-US" sz="1400" smtClean="0"/>
            <a:t>Derivatives</a:t>
          </a:r>
          <a:endParaRPr lang="en-US" sz="1400" dirty="0"/>
        </a:p>
      </dgm:t>
    </dgm:pt>
    <dgm:pt modelId="{3153D150-D9B7-8046-A877-5ABEDAB3EE33}" type="sibTrans" cxnId="{C1672548-7D29-C443-8364-911F0EAD2EAB}">
      <dgm:prSet/>
      <dgm:spPr/>
      <dgm:t>
        <a:bodyPr/>
        <a:lstStyle/>
        <a:p>
          <a:endParaRPr lang="en-US" sz="1400"/>
        </a:p>
      </dgm:t>
    </dgm:pt>
    <dgm:pt modelId="{D0EA75FF-92C0-1448-AC3D-0A4C4B72BC97}" type="parTrans" cxnId="{C1672548-7D29-C443-8364-911F0EAD2EAB}">
      <dgm:prSet/>
      <dgm:spPr/>
      <dgm:t>
        <a:bodyPr/>
        <a:lstStyle/>
        <a:p>
          <a:endParaRPr lang="en-US" sz="1400"/>
        </a:p>
      </dgm:t>
    </dgm:pt>
    <dgm:pt modelId="{0E7A8ACE-150C-0B4C-9F47-6A50B5A756EE}">
      <dgm:prSet phldrT="[Text]" custT="1"/>
      <dgm:spPr/>
      <dgm:t>
        <a:bodyPr/>
        <a:lstStyle/>
        <a:p>
          <a:r>
            <a:rPr lang="en-US" sz="1400" dirty="0" smtClean="0"/>
            <a:t>Crypto-currencies</a:t>
          </a:r>
          <a:endParaRPr lang="en-US" sz="1400" dirty="0"/>
        </a:p>
      </dgm:t>
    </dgm:pt>
    <dgm:pt modelId="{491C0EAB-5277-5740-9D78-E84CE8CA342E}" type="sibTrans" cxnId="{ECD137BE-C47D-5B4E-976A-F3CEACF86DD6}">
      <dgm:prSet/>
      <dgm:spPr/>
      <dgm:t>
        <a:bodyPr/>
        <a:lstStyle/>
        <a:p>
          <a:endParaRPr lang="en-US" sz="1400"/>
        </a:p>
      </dgm:t>
    </dgm:pt>
    <dgm:pt modelId="{1680E181-CEE0-8E4D-8525-7B1208A8CF9C}" type="parTrans" cxnId="{ECD137BE-C47D-5B4E-976A-F3CEACF86DD6}">
      <dgm:prSet/>
      <dgm:spPr/>
      <dgm:t>
        <a:bodyPr/>
        <a:lstStyle/>
        <a:p>
          <a:endParaRPr lang="en-US" sz="1400"/>
        </a:p>
      </dgm:t>
    </dgm:pt>
    <dgm:pt modelId="{FF86D69E-3076-7441-ADFC-8539AE380259}">
      <dgm:prSet custT="1"/>
      <dgm:spPr/>
      <dgm:t>
        <a:bodyPr/>
        <a:lstStyle/>
        <a:p>
          <a:endParaRPr lang="en-US" sz="1400" dirty="0"/>
        </a:p>
      </dgm:t>
    </dgm:pt>
    <dgm:pt modelId="{51EEEDD1-82A0-C34C-96D2-18B9F6CC068C}" type="parTrans" cxnId="{F76C93F9-851C-534E-9138-EB1FF4A9D53D}">
      <dgm:prSet/>
      <dgm:spPr/>
      <dgm:t>
        <a:bodyPr/>
        <a:lstStyle/>
        <a:p>
          <a:endParaRPr lang="en-US" sz="1400"/>
        </a:p>
      </dgm:t>
    </dgm:pt>
    <dgm:pt modelId="{E843521A-5018-4D4A-99DC-9C90601FB4D5}" type="sibTrans" cxnId="{F76C93F9-851C-534E-9138-EB1FF4A9D53D}">
      <dgm:prSet/>
      <dgm:spPr/>
      <dgm:t>
        <a:bodyPr/>
        <a:lstStyle/>
        <a:p>
          <a:endParaRPr lang="en-US" sz="1400"/>
        </a:p>
      </dgm:t>
    </dgm:pt>
    <dgm:pt modelId="{4F70DCB3-0026-5F49-963C-4EB9B73D1DBB}" type="pres">
      <dgm:prSet presAssocID="{87B0DA9C-6487-F141-BBFC-61197E24169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E3293A-9244-2D43-8504-E92FB006E1D1}" type="pres">
      <dgm:prSet presAssocID="{87B0DA9C-6487-F141-BBFC-61197E24169B}" presName="axisShape" presStyleLbl="bgShp" presStyleIdx="0" presStyleCnt="1"/>
      <dgm:spPr/>
    </dgm:pt>
    <dgm:pt modelId="{E27B1A02-52AE-7D4E-93C1-98C4AC341CCF}" type="pres">
      <dgm:prSet presAssocID="{87B0DA9C-6487-F141-BBFC-61197E24169B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82A92B-4D0C-3249-8890-5F087216DC5B}" type="pres">
      <dgm:prSet presAssocID="{87B0DA9C-6487-F141-BBFC-61197E24169B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5BB8E-4293-574E-8013-4571ED4B2580}" type="pres">
      <dgm:prSet presAssocID="{87B0DA9C-6487-F141-BBFC-61197E24169B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727F34-92E4-3A42-AAA7-BA055B781B02}" type="pres">
      <dgm:prSet presAssocID="{87B0DA9C-6487-F141-BBFC-61197E24169B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D137BE-C47D-5B4E-976A-F3CEACF86DD6}" srcId="{87B0DA9C-6487-F141-BBFC-61197E24169B}" destId="{0E7A8ACE-150C-0B4C-9F47-6A50B5A756EE}" srcOrd="0" destOrd="0" parTransId="{1680E181-CEE0-8E4D-8525-7B1208A8CF9C}" sibTransId="{491C0EAB-5277-5740-9D78-E84CE8CA342E}"/>
    <dgm:cxn modelId="{C1672548-7D29-C443-8364-911F0EAD2EAB}" srcId="{87B0DA9C-6487-F141-BBFC-61197E24169B}" destId="{4DAC3F25-549A-6D4D-8146-8FAC099E029E}" srcOrd="1" destOrd="0" parTransId="{D0EA75FF-92C0-1448-AC3D-0A4C4B72BC97}" sibTransId="{3153D150-D9B7-8046-A877-5ABEDAB3EE33}"/>
    <dgm:cxn modelId="{06BCA547-3F09-B646-9197-A83DBE51D396}" srcId="{87B0DA9C-6487-F141-BBFC-61197E24169B}" destId="{10F160EB-15A3-DC48-83D1-3B802548C102}" srcOrd="2" destOrd="0" parTransId="{725C2FAD-831E-7648-8C5B-4BA33EFF855A}" sibTransId="{4D70131C-6E5F-6043-8879-AEBFF0AC3B73}"/>
    <dgm:cxn modelId="{69E11906-7655-6D40-9B12-2665F157B8FD}" type="presOf" srcId="{87B0DA9C-6487-F141-BBFC-61197E24169B}" destId="{4F70DCB3-0026-5F49-963C-4EB9B73D1DBB}" srcOrd="0" destOrd="0" presId="urn:microsoft.com/office/officeart/2005/8/layout/matrix2"/>
    <dgm:cxn modelId="{54BDF142-B0B5-5F44-A0FC-DB83642CC514}" type="presOf" srcId="{10F160EB-15A3-DC48-83D1-3B802548C102}" destId="{12D5BB8E-4293-574E-8013-4571ED4B2580}" srcOrd="0" destOrd="0" presId="urn:microsoft.com/office/officeart/2005/8/layout/matrix2"/>
    <dgm:cxn modelId="{81AB470F-D037-CA4F-BF85-E77D8BB68A0C}" type="presOf" srcId="{0E7A8ACE-150C-0B4C-9F47-6A50B5A756EE}" destId="{E27B1A02-52AE-7D4E-93C1-98C4AC341CCF}" srcOrd="0" destOrd="0" presId="urn:microsoft.com/office/officeart/2005/8/layout/matrix2"/>
    <dgm:cxn modelId="{F76C93F9-851C-534E-9138-EB1FF4A9D53D}" srcId="{87B0DA9C-6487-F141-BBFC-61197E24169B}" destId="{FF86D69E-3076-7441-ADFC-8539AE380259}" srcOrd="3" destOrd="0" parTransId="{51EEEDD1-82A0-C34C-96D2-18B9F6CC068C}" sibTransId="{E843521A-5018-4D4A-99DC-9C90601FB4D5}"/>
    <dgm:cxn modelId="{58A0A0E5-EE27-424D-9952-99FEE74C9A8C}" type="presOf" srcId="{4DAC3F25-549A-6D4D-8146-8FAC099E029E}" destId="{F282A92B-4D0C-3249-8890-5F087216DC5B}" srcOrd="0" destOrd="0" presId="urn:microsoft.com/office/officeart/2005/8/layout/matrix2"/>
    <dgm:cxn modelId="{E545FF65-2D22-F24D-8F6F-44B20E82A6F9}" type="presOf" srcId="{FF86D69E-3076-7441-ADFC-8539AE380259}" destId="{C1727F34-92E4-3A42-AAA7-BA055B781B02}" srcOrd="0" destOrd="0" presId="urn:microsoft.com/office/officeart/2005/8/layout/matrix2"/>
    <dgm:cxn modelId="{507FD27A-66C3-3C48-ACC1-9164562F4BB2}" type="presParOf" srcId="{4F70DCB3-0026-5F49-963C-4EB9B73D1DBB}" destId="{47E3293A-9244-2D43-8504-E92FB006E1D1}" srcOrd="0" destOrd="0" presId="urn:microsoft.com/office/officeart/2005/8/layout/matrix2"/>
    <dgm:cxn modelId="{82D035D3-B5C9-1B4B-8817-D25B71199B45}" type="presParOf" srcId="{4F70DCB3-0026-5F49-963C-4EB9B73D1DBB}" destId="{E27B1A02-52AE-7D4E-93C1-98C4AC341CCF}" srcOrd="1" destOrd="0" presId="urn:microsoft.com/office/officeart/2005/8/layout/matrix2"/>
    <dgm:cxn modelId="{55CFC9A9-ECB9-A44E-BA51-2917AAC322AE}" type="presParOf" srcId="{4F70DCB3-0026-5F49-963C-4EB9B73D1DBB}" destId="{F282A92B-4D0C-3249-8890-5F087216DC5B}" srcOrd="2" destOrd="0" presId="urn:microsoft.com/office/officeart/2005/8/layout/matrix2"/>
    <dgm:cxn modelId="{B0493C8A-8EDF-6949-AC16-1379D29D5936}" type="presParOf" srcId="{4F70DCB3-0026-5F49-963C-4EB9B73D1DBB}" destId="{12D5BB8E-4293-574E-8013-4571ED4B2580}" srcOrd="3" destOrd="0" presId="urn:microsoft.com/office/officeart/2005/8/layout/matrix2"/>
    <dgm:cxn modelId="{DE6ABF4F-225B-7D4D-9485-4A6F842F01EE}" type="presParOf" srcId="{4F70DCB3-0026-5F49-963C-4EB9B73D1DBB}" destId="{C1727F34-92E4-3A42-AAA7-BA055B781B02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0553AE3-11F4-C44A-837D-5FACA4B02BA6}" type="doc">
      <dgm:prSet loTypeId="urn:microsoft.com/office/officeart/2005/8/layout/vList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10EBC6-1680-B34B-B258-0EE99344E669}">
      <dgm:prSet phldrT="[Text]"/>
      <dgm:spPr/>
      <dgm:t>
        <a:bodyPr/>
        <a:lstStyle/>
        <a:p>
          <a:r>
            <a:rPr lang="en-US" b="1" dirty="0" smtClean="0"/>
            <a:t>“I don’t think you can get to be a really good investor over a broad range without doing a massive amount of reading. I don’t think any one book will do it for you.”</a:t>
          </a:r>
          <a:endParaRPr lang="en-US" dirty="0"/>
        </a:p>
      </dgm:t>
    </dgm:pt>
    <dgm:pt modelId="{991D4900-6C6A-C741-8937-280857F7E4FF}" type="parTrans" cxnId="{22522584-F31B-C14F-B38A-D34FBABB784F}">
      <dgm:prSet/>
      <dgm:spPr/>
      <dgm:t>
        <a:bodyPr/>
        <a:lstStyle/>
        <a:p>
          <a:endParaRPr lang="en-US"/>
        </a:p>
      </dgm:t>
    </dgm:pt>
    <dgm:pt modelId="{527DF14D-BD05-AF42-858D-04A4FA5CC4A5}" type="sibTrans" cxnId="{22522584-F31B-C14F-B38A-D34FBABB784F}">
      <dgm:prSet/>
      <dgm:spPr/>
      <dgm:t>
        <a:bodyPr/>
        <a:lstStyle/>
        <a:p>
          <a:endParaRPr lang="en-US"/>
        </a:p>
      </dgm:t>
    </dgm:pt>
    <dgm:pt modelId="{FB94A258-3B19-044E-BC45-D57DF6C45217}">
      <dgm:prSet phldrT="[Text]"/>
      <dgm:spPr/>
      <dgm:t>
        <a:bodyPr/>
        <a:lstStyle/>
        <a:p>
          <a:r>
            <a:rPr lang="en-US" dirty="0" smtClean="0"/>
            <a:t>"I read more than three hours almost every day," </a:t>
          </a:r>
          <a:endParaRPr lang="en-US" dirty="0"/>
        </a:p>
      </dgm:t>
    </dgm:pt>
    <dgm:pt modelId="{7536B898-D0AD-5240-9E80-28F58557E5A1}" type="parTrans" cxnId="{49507A5D-8453-9940-BF45-3317178FF637}">
      <dgm:prSet/>
      <dgm:spPr/>
      <dgm:t>
        <a:bodyPr/>
        <a:lstStyle/>
        <a:p>
          <a:endParaRPr lang="en-US"/>
        </a:p>
      </dgm:t>
    </dgm:pt>
    <dgm:pt modelId="{7E9858BF-F4C9-1A4D-959A-4AD176DA63FB}" type="sibTrans" cxnId="{49507A5D-8453-9940-BF45-3317178FF637}">
      <dgm:prSet/>
      <dgm:spPr/>
      <dgm:t>
        <a:bodyPr/>
        <a:lstStyle/>
        <a:p>
          <a:endParaRPr lang="en-US"/>
        </a:p>
      </dgm:t>
    </dgm:pt>
    <dgm:pt modelId="{86D8977A-0228-1C49-890B-BF4FB9EE9C35}">
      <dgm:prSet phldrT="[Text]"/>
      <dgm:spPr/>
      <dgm:t>
        <a:bodyPr/>
        <a:lstStyle/>
        <a:p>
          <a:r>
            <a:rPr lang="en-US" dirty="0" smtClean="0"/>
            <a:t>"This year I read 82 books, down from 103 last year." (2016)</a:t>
          </a:r>
          <a:endParaRPr lang="en-US" dirty="0"/>
        </a:p>
      </dgm:t>
    </dgm:pt>
    <dgm:pt modelId="{177AB5B3-5A37-E741-9B2A-835E62B07F3D}" type="parTrans" cxnId="{0E18F1FD-DEB5-AE4A-B8B0-3DCD8091D641}">
      <dgm:prSet/>
      <dgm:spPr/>
      <dgm:t>
        <a:bodyPr/>
        <a:lstStyle/>
        <a:p>
          <a:endParaRPr lang="en-US"/>
        </a:p>
      </dgm:t>
    </dgm:pt>
    <dgm:pt modelId="{8A2CE0D7-E21D-4740-BE8C-120B83DC3F95}" type="sibTrans" cxnId="{0E18F1FD-DEB5-AE4A-B8B0-3DCD8091D641}">
      <dgm:prSet/>
      <dgm:spPr/>
      <dgm:t>
        <a:bodyPr/>
        <a:lstStyle/>
        <a:p>
          <a:endParaRPr lang="en-US"/>
        </a:p>
      </dgm:t>
    </dgm:pt>
    <dgm:pt modelId="{619A6C27-3521-F640-93F9-6FBFC3635A26}" type="pres">
      <dgm:prSet presAssocID="{F0553AE3-11F4-C44A-837D-5FACA4B02BA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837964-44F6-A54B-B48D-496C18278350}" type="pres">
      <dgm:prSet presAssocID="{5910EBC6-1680-B34B-B258-0EE99344E669}" presName="comp" presStyleCnt="0"/>
      <dgm:spPr/>
    </dgm:pt>
    <dgm:pt modelId="{87291FFE-3A23-6245-8C2F-1599B4C11309}" type="pres">
      <dgm:prSet presAssocID="{5910EBC6-1680-B34B-B258-0EE99344E669}" presName="box" presStyleLbl="node1" presStyleIdx="0" presStyleCnt="3"/>
      <dgm:spPr/>
      <dgm:t>
        <a:bodyPr/>
        <a:lstStyle/>
        <a:p>
          <a:endParaRPr lang="en-US"/>
        </a:p>
      </dgm:t>
    </dgm:pt>
    <dgm:pt modelId="{A7ADEDFB-2F37-6E4E-81FE-B7F8F4A25069}" type="pres">
      <dgm:prSet presAssocID="{5910EBC6-1680-B34B-B258-0EE99344E669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4D05AF2E-4E8C-174B-8201-84C881503AD3}" type="pres">
      <dgm:prSet presAssocID="{5910EBC6-1680-B34B-B258-0EE99344E669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D0F72-7AD5-BA44-9667-3F523B74C722}" type="pres">
      <dgm:prSet presAssocID="{527DF14D-BD05-AF42-858D-04A4FA5CC4A5}" presName="spacer" presStyleCnt="0"/>
      <dgm:spPr/>
    </dgm:pt>
    <dgm:pt modelId="{18BC07E0-E4D5-7C4C-AD7F-5FFEC900136C}" type="pres">
      <dgm:prSet presAssocID="{FB94A258-3B19-044E-BC45-D57DF6C45217}" presName="comp" presStyleCnt="0"/>
      <dgm:spPr/>
    </dgm:pt>
    <dgm:pt modelId="{770C132E-658F-424F-BEA9-32B31F794431}" type="pres">
      <dgm:prSet presAssocID="{FB94A258-3B19-044E-BC45-D57DF6C45217}" presName="box" presStyleLbl="node1" presStyleIdx="1" presStyleCnt="3"/>
      <dgm:spPr/>
      <dgm:t>
        <a:bodyPr/>
        <a:lstStyle/>
        <a:p>
          <a:endParaRPr lang="en-US"/>
        </a:p>
      </dgm:t>
    </dgm:pt>
    <dgm:pt modelId="{94E8014D-9F5F-7F45-9695-998ED45F04EA}" type="pres">
      <dgm:prSet presAssocID="{FB94A258-3B19-044E-BC45-D57DF6C45217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7000" b="-57000"/>
          </a:stretch>
        </a:blipFill>
      </dgm:spPr>
    </dgm:pt>
    <dgm:pt modelId="{3407AAE7-DE47-1F46-9737-388D3DF5DCAA}" type="pres">
      <dgm:prSet presAssocID="{FB94A258-3B19-044E-BC45-D57DF6C45217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565AE1-28B6-4841-B829-514FB1FD1E4C}" type="pres">
      <dgm:prSet presAssocID="{7E9858BF-F4C9-1A4D-959A-4AD176DA63FB}" presName="spacer" presStyleCnt="0"/>
      <dgm:spPr/>
    </dgm:pt>
    <dgm:pt modelId="{3DA04985-319A-6346-8709-5B6DC9BF0390}" type="pres">
      <dgm:prSet presAssocID="{86D8977A-0228-1C49-890B-BF4FB9EE9C35}" presName="comp" presStyleCnt="0"/>
      <dgm:spPr/>
    </dgm:pt>
    <dgm:pt modelId="{F6B6F101-777C-A34E-ACF5-4A0B7ED26159}" type="pres">
      <dgm:prSet presAssocID="{86D8977A-0228-1C49-890B-BF4FB9EE9C35}" presName="box" presStyleLbl="node1" presStyleIdx="2" presStyleCnt="3"/>
      <dgm:spPr/>
      <dgm:t>
        <a:bodyPr/>
        <a:lstStyle/>
        <a:p>
          <a:endParaRPr lang="en-US"/>
        </a:p>
      </dgm:t>
    </dgm:pt>
    <dgm:pt modelId="{77209349-B4CF-4E4B-B91D-5CBBF35E5493}" type="pres">
      <dgm:prSet presAssocID="{86D8977A-0228-1C49-890B-BF4FB9EE9C35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8000" b="-48000"/>
          </a:stretch>
        </a:blipFill>
      </dgm:spPr>
    </dgm:pt>
    <dgm:pt modelId="{44AF7683-311A-9E4F-BC55-8CAC654EE899}" type="pres">
      <dgm:prSet presAssocID="{86D8977A-0228-1C49-890B-BF4FB9EE9C3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507A5D-8453-9940-BF45-3317178FF637}" srcId="{F0553AE3-11F4-C44A-837D-5FACA4B02BA6}" destId="{FB94A258-3B19-044E-BC45-D57DF6C45217}" srcOrd="1" destOrd="0" parTransId="{7536B898-D0AD-5240-9E80-28F58557E5A1}" sibTransId="{7E9858BF-F4C9-1A4D-959A-4AD176DA63FB}"/>
    <dgm:cxn modelId="{4EDE5CBA-9340-8643-BDF3-C90BDFBA66E9}" type="presOf" srcId="{F0553AE3-11F4-C44A-837D-5FACA4B02BA6}" destId="{619A6C27-3521-F640-93F9-6FBFC3635A26}" srcOrd="0" destOrd="0" presId="urn:microsoft.com/office/officeart/2005/8/layout/vList4"/>
    <dgm:cxn modelId="{5119EC81-9DE1-C74C-8CB6-7E43E971B753}" type="presOf" srcId="{5910EBC6-1680-B34B-B258-0EE99344E669}" destId="{87291FFE-3A23-6245-8C2F-1599B4C11309}" srcOrd="0" destOrd="0" presId="urn:microsoft.com/office/officeart/2005/8/layout/vList4"/>
    <dgm:cxn modelId="{9A66DF23-CC8B-CC44-8C09-84CF3033304A}" type="presOf" srcId="{86D8977A-0228-1C49-890B-BF4FB9EE9C35}" destId="{F6B6F101-777C-A34E-ACF5-4A0B7ED26159}" srcOrd="0" destOrd="0" presId="urn:microsoft.com/office/officeart/2005/8/layout/vList4"/>
    <dgm:cxn modelId="{001B4B9C-2B04-334F-A06A-A3146FEA350E}" type="presOf" srcId="{FB94A258-3B19-044E-BC45-D57DF6C45217}" destId="{770C132E-658F-424F-BEA9-32B31F794431}" srcOrd="0" destOrd="0" presId="urn:microsoft.com/office/officeart/2005/8/layout/vList4"/>
    <dgm:cxn modelId="{406C6EBF-8235-DF41-BF4B-B55E1AB73FD1}" type="presOf" srcId="{5910EBC6-1680-B34B-B258-0EE99344E669}" destId="{4D05AF2E-4E8C-174B-8201-84C881503AD3}" srcOrd="1" destOrd="0" presId="urn:microsoft.com/office/officeart/2005/8/layout/vList4"/>
    <dgm:cxn modelId="{259CBB6C-03FB-7642-A4C8-884D9DE1BAEF}" type="presOf" srcId="{86D8977A-0228-1C49-890B-BF4FB9EE9C35}" destId="{44AF7683-311A-9E4F-BC55-8CAC654EE899}" srcOrd="1" destOrd="0" presId="urn:microsoft.com/office/officeart/2005/8/layout/vList4"/>
    <dgm:cxn modelId="{A893ADE4-95FC-4345-B598-CDEB8D18458D}" type="presOf" srcId="{FB94A258-3B19-044E-BC45-D57DF6C45217}" destId="{3407AAE7-DE47-1F46-9737-388D3DF5DCAA}" srcOrd="1" destOrd="0" presId="urn:microsoft.com/office/officeart/2005/8/layout/vList4"/>
    <dgm:cxn modelId="{22522584-F31B-C14F-B38A-D34FBABB784F}" srcId="{F0553AE3-11F4-C44A-837D-5FACA4B02BA6}" destId="{5910EBC6-1680-B34B-B258-0EE99344E669}" srcOrd="0" destOrd="0" parTransId="{991D4900-6C6A-C741-8937-280857F7E4FF}" sibTransId="{527DF14D-BD05-AF42-858D-04A4FA5CC4A5}"/>
    <dgm:cxn modelId="{0E18F1FD-DEB5-AE4A-B8B0-3DCD8091D641}" srcId="{F0553AE3-11F4-C44A-837D-5FACA4B02BA6}" destId="{86D8977A-0228-1C49-890B-BF4FB9EE9C35}" srcOrd="2" destOrd="0" parTransId="{177AB5B3-5A37-E741-9B2A-835E62B07F3D}" sibTransId="{8A2CE0D7-E21D-4740-BE8C-120B83DC3F95}"/>
    <dgm:cxn modelId="{D21DB111-AFFE-C24D-B8F1-4C42ABFA93F8}" type="presParOf" srcId="{619A6C27-3521-F640-93F9-6FBFC3635A26}" destId="{88837964-44F6-A54B-B48D-496C18278350}" srcOrd="0" destOrd="0" presId="urn:microsoft.com/office/officeart/2005/8/layout/vList4"/>
    <dgm:cxn modelId="{6F4C9A35-DBFD-BE41-893A-CFB00C7D08B3}" type="presParOf" srcId="{88837964-44F6-A54B-B48D-496C18278350}" destId="{87291FFE-3A23-6245-8C2F-1599B4C11309}" srcOrd="0" destOrd="0" presId="urn:microsoft.com/office/officeart/2005/8/layout/vList4"/>
    <dgm:cxn modelId="{F42D3479-AC23-B241-9B7C-ABA8ABF47102}" type="presParOf" srcId="{88837964-44F6-A54B-B48D-496C18278350}" destId="{A7ADEDFB-2F37-6E4E-81FE-B7F8F4A25069}" srcOrd="1" destOrd="0" presId="urn:microsoft.com/office/officeart/2005/8/layout/vList4"/>
    <dgm:cxn modelId="{7FE896A9-1355-124B-8366-ACE36B89C08F}" type="presParOf" srcId="{88837964-44F6-A54B-B48D-496C18278350}" destId="{4D05AF2E-4E8C-174B-8201-84C881503AD3}" srcOrd="2" destOrd="0" presId="urn:microsoft.com/office/officeart/2005/8/layout/vList4"/>
    <dgm:cxn modelId="{A060B8B5-41F8-6C40-AF28-F9BCEF72799E}" type="presParOf" srcId="{619A6C27-3521-F640-93F9-6FBFC3635A26}" destId="{CA1D0F72-7AD5-BA44-9667-3F523B74C722}" srcOrd="1" destOrd="0" presId="urn:microsoft.com/office/officeart/2005/8/layout/vList4"/>
    <dgm:cxn modelId="{7AA5726E-424B-504E-99DC-A7ED1F946468}" type="presParOf" srcId="{619A6C27-3521-F640-93F9-6FBFC3635A26}" destId="{18BC07E0-E4D5-7C4C-AD7F-5FFEC900136C}" srcOrd="2" destOrd="0" presId="urn:microsoft.com/office/officeart/2005/8/layout/vList4"/>
    <dgm:cxn modelId="{15261276-29BC-C54A-A1E8-41B3386E7BDD}" type="presParOf" srcId="{18BC07E0-E4D5-7C4C-AD7F-5FFEC900136C}" destId="{770C132E-658F-424F-BEA9-32B31F794431}" srcOrd="0" destOrd="0" presId="urn:microsoft.com/office/officeart/2005/8/layout/vList4"/>
    <dgm:cxn modelId="{4BC93965-9932-F949-9C17-05CBEA1FB225}" type="presParOf" srcId="{18BC07E0-E4D5-7C4C-AD7F-5FFEC900136C}" destId="{94E8014D-9F5F-7F45-9695-998ED45F04EA}" srcOrd="1" destOrd="0" presId="urn:microsoft.com/office/officeart/2005/8/layout/vList4"/>
    <dgm:cxn modelId="{685D6269-82FF-B947-8F76-8168B9C92271}" type="presParOf" srcId="{18BC07E0-E4D5-7C4C-AD7F-5FFEC900136C}" destId="{3407AAE7-DE47-1F46-9737-388D3DF5DCAA}" srcOrd="2" destOrd="0" presId="urn:microsoft.com/office/officeart/2005/8/layout/vList4"/>
    <dgm:cxn modelId="{D0CFFBB1-17CE-A741-ADE5-863F7C5948A4}" type="presParOf" srcId="{619A6C27-3521-F640-93F9-6FBFC3635A26}" destId="{7B565AE1-28B6-4841-B829-514FB1FD1E4C}" srcOrd="3" destOrd="0" presId="urn:microsoft.com/office/officeart/2005/8/layout/vList4"/>
    <dgm:cxn modelId="{6B414C44-8CCA-BB4B-8185-38712888CAE7}" type="presParOf" srcId="{619A6C27-3521-F640-93F9-6FBFC3635A26}" destId="{3DA04985-319A-6346-8709-5B6DC9BF0390}" srcOrd="4" destOrd="0" presId="urn:microsoft.com/office/officeart/2005/8/layout/vList4"/>
    <dgm:cxn modelId="{2D93C297-B500-F54A-A94C-77EA8B08FECC}" type="presParOf" srcId="{3DA04985-319A-6346-8709-5B6DC9BF0390}" destId="{F6B6F101-777C-A34E-ACF5-4A0B7ED26159}" srcOrd="0" destOrd="0" presId="urn:microsoft.com/office/officeart/2005/8/layout/vList4"/>
    <dgm:cxn modelId="{94A178D9-CF45-5943-99C5-1FC31D556AC8}" type="presParOf" srcId="{3DA04985-319A-6346-8709-5B6DC9BF0390}" destId="{77209349-B4CF-4E4B-B91D-5CBBF35E5493}" srcOrd="1" destOrd="0" presId="urn:microsoft.com/office/officeart/2005/8/layout/vList4"/>
    <dgm:cxn modelId="{3E100537-341F-1E46-9457-AE9B24C8E150}" type="presParOf" srcId="{3DA04985-319A-6346-8709-5B6DC9BF0390}" destId="{44AF7683-311A-9E4F-BC55-8CAC654EE89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2F973-6345-DB44-9046-07F656C409B7}">
      <dsp:nvSpPr>
        <dsp:cNvPr id="0" name=""/>
        <dsp:cNvSpPr/>
      </dsp:nvSpPr>
      <dsp:spPr>
        <a:xfrm>
          <a:off x="-5540864" y="-848305"/>
          <a:ext cx="6597223" cy="6597223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6350" cap="flat" cmpd="sng" algn="in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E07A19-1C55-5147-BE95-1A7C480B9EF7}">
      <dsp:nvSpPr>
        <dsp:cNvPr id="0" name=""/>
        <dsp:cNvSpPr/>
      </dsp:nvSpPr>
      <dsp:spPr>
        <a:xfrm>
          <a:off x="461846" y="306190"/>
          <a:ext cx="6956403" cy="6127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6388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What? </a:t>
          </a:r>
          <a:endParaRPr lang="en-US" sz="3200" b="1" kern="1200" dirty="0"/>
        </a:p>
      </dsp:txBody>
      <dsp:txXfrm>
        <a:off x="461846" y="306190"/>
        <a:ext cx="6956403" cy="612772"/>
      </dsp:txXfrm>
    </dsp:sp>
    <dsp:sp modelId="{1FA8FE56-E78A-3142-A58C-C63019F6F075}">
      <dsp:nvSpPr>
        <dsp:cNvPr id="0" name=""/>
        <dsp:cNvSpPr/>
      </dsp:nvSpPr>
      <dsp:spPr>
        <a:xfrm>
          <a:off x="78863" y="229593"/>
          <a:ext cx="765965" cy="7659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983B38-EB0E-FB47-8A23-8C68676C46A0}">
      <dsp:nvSpPr>
        <dsp:cNvPr id="0" name=""/>
        <dsp:cNvSpPr/>
      </dsp:nvSpPr>
      <dsp:spPr>
        <a:xfrm>
          <a:off x="900941" y="1225055"/>
          <a:ext cx="6517308" cy="6127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6388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Why and When?</a:t>
          </a:r>
        </a:p>
      </dsp:txBody>
      <dsp:txXfrm>
        <a:off x="900941" y="1225055"/>
        <a:ext cx="6517308" cy="612772"/>
      </dsp:txXfrm>
    </dsp:sp>
    <dsp:sp modelId="{E4F9BC01-AC48-A24E-AD73-155D018A75A7}">
      <dsp:nvSpPr>
        <dsp:cNvPr id="0" name=""/>
        <dsp:cNvSpPr/>
      </dsp:nvSpPr>
      <dsp:spPr>
        <a:xfrm>
          <a:off x="517958" y="1148458"/>
          <a:ext cx="765965" cy="7659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0C675-95C7-584E-9D16-0FE692408613}">
      <dsp:nvSpPr>
        <dsp:cNvPr id="0" name=""/>
        <dsp:cNvSpPr/>
      </dsp:nvSpPr>
      <dsp:spPr>
        <a:xfrm>
          <a:off x="1035708" y="2143920"/>
          <a:ext cx="6382541" cy="6127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6388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Where and how?</a:t>
          </a:r>
        </a:p>
      </dsp:txBody>
      <dsp:txXfrm>
        <a:off x="1035708" y="2143920"/>
        <a:ext cx="6382541" cy="612772"/>
      </dsp:txXfrm>
    </dsp:sp>
    <dsp:sp modelId="{C18DEB48-45FA-934F-9190-38DB1612BE6F}">
      <dsp:nvSpPr>
        <dsp:cNvPr id="0" name=""/>
        <dsp:cNvSpPr/>
      </dsp:nvSpPr>
      <dsp:spPr>
        <a:xfrm>
          <a:off x="652725" y="2067323"/>
          <a:ext cx="765965" cy="7659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63A83D-D2D9-254A-B327-F2548CCC4997}">
      <dsp:nvSpPr>
        <dsp:cNvPr id="0" name=""/>
        <dsp:cNvSpPr/>
      </dsp:nvSpPr>
      <dsp:spPr>
        <a:xfrm>
          <a:off x="900941" y="3062785"/>
          <a:ext cx="6517308" cy="6127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6388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What can we learn from the best?</a:t>
          </a:r>
        </a:p>
      </dsp:txBody>
      <dsp:txXfrm>
        <a:off x="900941" y="3062785"/>
        <a:ext cx="6517308" cy="612772"/>
      </dsp:txXfrm>
    </dsp:sp>
    <dsp:sp modelId="{A590D60F-12A2-674D-A78E-B7580C2AE1BD}">
      <dsp:nvSpPr>
        <dsp:cNvPr id="0" name=""/>
        <dsp:cNvSpPr/>
      </dsp:nvSpPr>
      <dsp:spPr>
        <a:xfrm>
          <a:off x="517958" y="2986188"/>
          <a:ext cx="765965" cy="7659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8E04A2-B6F1-D148-B040-850C6C499874}">
      <dsp:nvSpPr>
        <dsp:cNvPr id="0" name=""/>
        <dsp:cNvSpPr/>
      </dsp:nvSpPr>
      <dsp:spPr>
        <a:xfrm>
          <a:off x="461846" y="3981650"/>
          <a:ext cx="6956403" cy="6127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6388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Conclusion</a:t>
          </a:r>
        </a:p>
      </dsp:txBody>
      <dsp:txXfrm>
        <a:off x="461846" y="3981650"/>
        <a:ext cx="6956403" cy="612772"/>
      </dsp:txXfrm>
    </dsp:sp>
    <dsp:sp modelId="{50152D8A-9439-744D-AB15-62D37D0D13F8}">
      <dsp:nvSpPr>
        <dsp:cNvPr id="0" name=""/>
        <dsp:cNvSpPr/>
      </dsp:nvSpPr>
      <dsp:spPr>
        <a:xfrm>
          <a:off x="78863" y="3905053"/>
          <a:ext cx="765965" cy="7659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5DB62-46F2-284E-B209-4D00ABC2886E}">
      <dsp:nvSpPr>
        <dsp:cNvPr id="0" name=""/>
        <dsp:cNvSpPr/>
      </dsp:nvSpPr>
      <dsp:spPr>
        <a:xfrm>
          <a:off x="0" y="0"/>
          <a:ext cx="3183465" cy="318346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2D348B-0523-2245-BF4A-DFCFD3C2F7D3}">
      <dsp:nvSpPr>
        <dsp:cNvPr id="0" name=""/>
        <dsp:cNvSpPr/>
      </dsp:nvSpPr>
      <dsp:spPr>
        <a:xfrm>
          <a:off x="1591732" y="0"/>
          <a:ext cx="7323138" cy="318346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Safety of principal </a:t>
          </a:r>
          <a:endParaRPr lang="en-US" sz="4600" kern="1200" dirty="0"/>
        </a:p>
      </dsp:txBody>
      <dsp:txXfrm>
        <a:off x="1591732" y="0"/>
        <a:ext cx="7323138" cy="955041"/>
      </dsp:txXfrm>
    </dsp:sp>
    <dsp:sp modelId="{2642DF55-E8F0-FC42-9186-2D63DE9BD00D}">
      <dsp:nvSpPr>
        <dsp:cNvPr id="0" name=""/>
        <dsp:cNvSpPr/>
      </dsp:nvSpPr>
      <dsp:spPr>
        <a:xfrm>
          <a:off x="557107" y="955041"/>
          <a:ext cx="2069250" cy="206925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EF28EB-732A-8B46-9668-7BC2B46BB909}">
      <dsp:nvSpPr>
        <dsp:cNvPr id="0" name=""/>
        <dsp:cNvSpPr/>
      </dsp:nvSpPr>
      <dsp:spPr>
        <a:xfrm>
          <a:off x="1591732" y="955041"/>
          <a:ext cx="7323138" cy="2069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Adequate Return</a:t>
          </a:r>
        </a:p>
      </dsp:txBody>
      <dsp:txXfrm>
        <a:off x="1591732" y="955041"/>
        <a:ext cx="7323138" cy="955038"/>
      </dsp:txXfrm>
    </dsp:sp>
    <dsp:sp modelId="{593BF50C-C744-3343-9E55-4410E56A3766}">
      <dsp:nvSpPr>
        <dsp:cNvPr id="0" name=""/>
        <dsp:cNvSpPr/>
      </dsp:nvSpPr>
      <dsp:spPr>
        <a:xfrm>
          <a:off x="1114213" y="1910080"/>
          <a:ext cx="955038" cy="95503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D2488F-22EB-5B44-AF75-28E79953F75D}">
      <dsp:nvSpPr>
        <dsp:cNvPr id="0" name=""/>
        <dsp:cNvSpPr/>
      </dsp:nvSpPr>
      <dsp:spPr>
        <a:xfrm>
          <a:off x="1591732" y="1910080"/>
          <a:ext cx="7323138" cy="9550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Impact</a:t>
          </a:r>
        </a:p>
      </dsp:txBody>
      <dsp:txXfrm>
        <a:off x="1591732" y="1910080"/>
        <a:ext cx="7323138" cy="9550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22DFD-F31E-0E43-B9FD-37B4AEB3CDC1}">
      <dsp:nvSpPr>
        <dsp:cNvPr id="0" name=""/>
        <dsp:cNvSpPr/>
      </dsp:nvSpPr>
      <dsp:spPr>
        <a:xfrm>
          <a:off x="1462522" y="1186"/>
          <a:ext cx="1518939" cy="98731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Stocks</a:t>
          </a:r>
          <a:endParaRPr lang="en-US" sz="1800" kern="1200" dirty="0"/>
        </a:p>
      </dsp:txBody>
      <dsp:txXfrm>
        <a:off x="1510719" y="49383"/>
        <a:ext cx="1422545" cy="890916"/>
      </dsp:txXfrm>
    </dsp:sp>
    <dsp:sp modelId="{C32CA703-6683-3D45-8A53-189ED6D39842}">
      <dsp:nvSpPr>
        <dsp:cNvPr id="0" name=""/>
        <dsp:cNvSpPr/>
      </dsp:nvSpPr>
      <dsp:spPr>
        <a:xfrm>
          <a:off x="906173" y="494842"/>
          <a:ext cx="2631636" cy="2631636"/>
        </a:xfrm>
        <a:custGeom>
          <a:avLst/>
          <a:gdLst/>
          <a:ahLst/>
          <a:cxnLst/>
          <a:rect l="0" t="0" r="0" b="0"/>
          <a:pathLst>
            <a:path>
              <a:moveTo>
                <a:pt x="2086302" y="249173"/>
              </a:moveTo>
              <a:arcTo wR="1315818" hR="1315818" stAng="18350535" swAng="3644352"/>
            </a:path>
          </a:pathLst>
        </a:custGeom>
        <a:noFill/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B4289-6ED2-DC4F-9B42-3B3CEC3F601A}">
      <dsp:nvSpPr>
        <dsp:cNvPr id="0" name=""/>
        <dsp:cNvSpPr/>
      </dsp:nvSpPr>
      <dsp:spPr>
        <a:xfrm>
          <a:off x="2602054" y="1974913"/>
          <a:ext cx="1518939" cy="98731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Bonds</a:t>
          </a:r>
          <a:endParaRPr lang="en-US" sz="1800" kern="1200" dirty="0"/>
        </a:p>
      </dsp:txBody>
      <dsp:txXfrm>
        <a:off x="2650251" y="2023110"/>
        <a:ext cx="1422545" cy="890916"/>
      </dsp:txXfrm>
    </dsp:sp>
    <dsp:sp modelId="{835B4B04-9D0C-5743-8F6E-0CF876F55343}">
      <dsp:nvSpPr>
        <dsp:cNvPr id="0" name=""/>
        <dsp:cNvSpPr/>
      </dsp:nvSpPr>
      <dsp:spPr>
        <a:xfrm>
          <a:off x="906173" y="494842"/>
          <a:ext cx="2631636" cy="2631636"/>
        </a:xfrm>
        <a:custGeom>
          <a:avLst/>
          <a:gdLst/>
          <a:ahLst/>
          <a:cxnLst/>
          <a:rect l="0" t="0" r="0" b="0"/>
          <a:pathLst>
            <a:path>
              <a:moveTo>
                <a:pt x="1941259" y="2473488"/>
              </a:moveTo>
              <a:arcTo wR="1315818" hR="1315818" stAng="3697170" swAng="3405659"/>
            </a:path>
          </a:pathLst>
        </a:custGeom>
        <a:noFill/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A78A5D-D943-0F48-B4A6-03AFEE8979D8}">
      <dsp:nvSpPr>
        <dsp:cNvPr id="0" name=""/>
        <dsp:cNvSpPr/>
      </dsp:nvSpPr>
      <dsp:spPr>
        <a:xfrm>
          <a:off x="322990" y="1974913"/>
          <a:ext cx="1518939" cy="98731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Commodities</a:t>
          </a:r>
          <a:endParaRPr lang="en-US" sz="1800" kern="1200" dirty="0"/>
        </a:p>
      </dsp:txBody>
      <dsp:txXfrm>
        <a:off x="371187" y="2023110"/>
        <a:ext cx="1422545" cy="890916"/>
      </dsp:txXfrm>
    </dsp:sp>
    <dsp:sp modelId="{02A5033C-00ED-F143-93DA-609584B83BF5}">
      <dsp:nvSpPr>
        <dsp:cNvPr id="0" name=""/>
        <dsp:cNvSpPr/>
      </dsp:nvSpPr>
      <dsp:spPr>
        <a:xfrm>
          <a:off x="906173" y="494842"/>
          <a:ext cx="2631636" cy="2631636"/>
        </a:xfrm>
        <a:custGeom>
          <a:avLst/>
          <a:gdLst/>
          <a:ahLst/>
          <a:cxnLst/>
          <a:rect l="0" t="0" r="0" b="0"/>
          <a:pathLst>
            <a:path>
              <a:moveTo>
                <a:pt x="8671" y="1466631"/>
              </a:moveTo>
              <a:arcTo wR="1315818" hR="1315818" stAng="10405113" swAng="3644352"/>
            </a:path>
          </a:pathLst>
        </a:custGeom>
        <a:noFill/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E3293A-9244-2D43-8504-E92FB006E1D1}">
      <dsp:nvSpPr>
        <dsp:cNvPr id="0" name=""/>
        <dsp:cNvSpPr/>
      </dsp:nvSpPr>
      <dsp:spPr>
        <a:xfrm>
          <a:off x="833437" y="0"/>
          <a:ext cx="3309937" cy="330993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7B1A02-52AE-7D4E-93C1-98C4AC341CCF}">
      <dsp:nvSpPr>
        <dsp:cNvPr id="0" name=""/>
        <dsp:cNvSpPr/>
      </dsp:nvSpPr>
      <dsp:spPr>
        <a:xfrm>
          <a:off x="1048583" y="215145"/>
          <a:ext cx="1323975" cy="132397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Crypto-currencies</a:t>
          </a:r>
          <a:endParaRPr lang="en-US" sz="1400" kern="1200" dirty="0"/>
        </a:p>
      </dsp:txBody>
      <dsp:txXfrm>
        <a:off x="1113214" y="279776"/>
        <a:ext cx="1194713" cy="1194713"/>
      </dsp:txXfrm>
    </dsp:sp>
    <dsp:sp modelId="{F282A92B-4D0C-3249-8890-5F087216DC5B}">
      <dsp:nvSpPr>
        <dsp:cNvPr id="0" name=""/>
        <dsp:cNvSpPr/>
      </dsp:nvSpPr>
      <dsp:spPr>
        <a:xfrm>
          <a:off x="2604254" y="215145"/>
          <a:ext cx="1323975" cy="132397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/>
            <a:t>Derivatives</a:t>
          </a:r>
          <a:endParaRPr lang="en-US" sz="1400" kern="1200" dirty="0"/>
        </a:p>
      </dsp:txBody>
      <dsp:txXfrm>
        <a:off x="2668885" y="279776"/>
        <a:ext cx="1194713" cy="1194713"/>
      </dsp:txXfrm>
    </dsp:sp>
    <dsp:sp modelId="{12D5BB8E-4293-574E-8013-4571ED4B2580}">
      <dsp:nvSpPr>
        <dsp:cNvPr id="0" name=""/>
        <dsp:cNvSpPr/>
      </dsp:nvSpPr>
      <dsp:spPr>
        <a:xfrm>
          <a:off x="1048583" y="1770816"/>
          <a:ext cx="1323975" cy="132397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Alternative investments</a:t>
          </a:r>
          <a:endParaRPr lang="en-US" sz="1400" kern="1200" dirty="0"/>
        </a:p>
      </dsp:txBody>
      <dsp:txXfrm>
        <a:off x="1113214" y="1835447"/>
        <a:ext cx="1194713" cy="1194713"/>
      </dsp:txXfrm>
    </dsp:sp>
    <dsp:sp modelId="{C1727F34-92E4-3A42-AAA7-BA055B781B02}">
      <dsp:nvSpPr>
        <dsp:cNvPr id="0" name=""/>
        <dsp:cNvSpPr/>
      </dsp:nvSpPr>
      <dsp:spPr>
        <a:xfrm>
          <a:off x="2604254" y="1770816"/>
          <a:ext cx="1323975" cy="132397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668885" y="1835447"/>
        <a:ext cx="1194713" cy="11947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291FFE-3A23-6245-8C2F-1599B4C11309}">
      <dsp:nvSpPr>
        <dsp:cNvPr id="0" name=""/>
        <dsp:cNvSpPr/>
      </dsp:nvSpPr>
      <dsp:spPr>
        <a:xfrm>
          <a:off x="0" y="0"/>
          <a:ext cx="7048270" cy="1386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“I don’t think you can get to be a really good investor over a broad range without doing a massive amount of reading. I don’t think any one book will do it for you.”</a:t>
          </a:r>
          <a:endParaRPr lang="en-US" sz="2300" kern="1200" dirty="0"/>
        </a:p>
      </dsp:txBody>
      <dsp:txXfrm>
        <a:off x="1548295" y="0"/>
        <a:ext cx="5499974" cy="1386416"/>
      </dsp:txXfrm>
    </dsp:sp>
    <dsp:sp modelId="{A7ADEDFB-2F37-6E4E-81FE-B7F8F4A25069}">
      <dsp:nvSpPr>
        <dsp:cNvPr id="0" name=""/>
        <dsp:cNvSpPr/>
      </dsp:nvSpPr>
      <dsp:spPr>
        <a:xfrm>
          <a:off x="138641" y="138641"/>
          <a:ext cx="1409654" cy="110913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0C132E-658F-424F-BEA9-32B31F794431}">
      <dsp:nvSpPr>
        <dsp:cNvPr id="0" name=""/>
        <dsp:cNvSpPr/>
      </dsp:nvSpPr>
      <dsp:spPr>
        <a:xfrm>
          <a:off x="0" y="1525058"/>
          <a:ext cx="7048270" cy="1386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"I read more than three hours almost every day," </a:t>
          </a:r>
          <a:endParaRPr lang="en-US" sz="2300" kern="1200" dirty="0"/>
        </a:p>
      </dsp:txBody>
      <dsp:txXfrm>
        <a:off x="1548295" y="1525058"/>
        <a:ext cx="5499974" cy="1386416"/>
      </dsp:txXfrm>
    </dsp:sp>
    <dsp:sp modelId="{94E8014D-9F5F-7F45-9695-998ED45F04EA}">
      <dsp:nvSpPr>
        <dsp:cNvPr id="0" name=""/>
        <dsp:cNvSpPr/>
      </dsp:nvSpPr>
      <dsp:spPr>
        <a:xfrm>
          <a:off x="138641" y="1663699"/>
          <a:ext cx="1409654" cy="110913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7000" b="-5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6B6F101-777C-A34E-ACF5-4A0B7ED26159}">
      <dsp:nvSpPr>
        <dsp:cNvPr id="0" name=""/>
        <dsp:cNvSpPr/>
      </dsp:nvSpPr>
      <dsp:spPr>
        <a:xfrm>
          <a:off x="0" y="3050116"/>
          <a:ext cx="7048270" cy="1386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"This year I read 82 books, down from 103 last year." (2016)</a:t>
          </a:r>
          <a:endParaRPr lang="en-US" sz="2300" kern="1200" dirty="0"/>
        </a:p>
      </dsp:txBody>
      <dsp:txXfrm>
        <a:off x="1548295" y="3050116"/>
        <a:ext cx="5499974" cy="1386416"/>
      </dsp:txXfrm>
    </dsp:sp>
    <dsp:sp modelId="{77209349-B4CF-4E4B-B91D-5CBBF35E5493}">
      <dsp:nvSpPr>
        <dsp:cNvPr id="0" name=""/>
        <dsp:cNvSpPr/>
      </dsp:nvSpPr>
      <dsp:spPr>
        <a:xfrm>
          <a:off x="138641" y="3188758"/>
          <a:ext cx="1409654" cy="110913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8000" b="-4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58400-D8D6-8048-8B90-998A8B845CA1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D5422-A03B-FA41-8C66-CCCD8AD6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22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4718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rwinsfinance.com/start-investing-today-amazing/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Investing 101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 smtClean="0"/>
              <a:t>Erick </a:t>
            </a:r>
            <a:r>
              <a:rPr lang="en-US" b="1" i="1" dirty="0" err="1" smtClean="0"/>
              <a:t>Mokaya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55272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738" y="3057524"/>
            <a:ext cx="3429000" cy="1087585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About me</a:t>
            </a:r>
            <a:endParaRPr lang="en-US" sz="5400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033" y="914400"/>
            <a:ext cx="4040067" cy="4975520"/>
          </a:xfrm>
        </p:spPr>
      </p:pic>
    </p:spTree>
    <p:extLst>
      <p:ext uri="{BB962C8B-B14F-4D97-AF65-F5344CB8AC3E}">
        <p14:creationId xmlns:p14="http://schemas.microsoft.com/office/powerpoint/2010/main" val="15500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88" y="742950"/>
            <a:ext cx="2200275" cy="108585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Outline</a:t>
            </a:r>
            <a:endParaRPr lang="en-US" sz="48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2915882"/>
              </p:ext>
            </p:extLst>
          </p:nvPr>
        </p:nvGraphicFramePr>
        <p:xfrm>
          <a:off x="2971800" y="1543050"/>
          <a:ext cx="7486650" cy="490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311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cap="none" dirty="0" smtClean="0">
                <a:solidFill>
                  <a:srgbClr val="FF0000"/>
                </a:solidFill>
              </a:rPr>
              <a:t>What Is Investing? </a:t>
            </a:r>
            <a:endParaRPr lang="en-US" b="1" cap="non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22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61D8973-EAA9-459A-AF59-BBB4233D6C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 title="Side bar">
            <a:extLst>
              <a:ext uri="{FF2B5EF4-FFF2-40B4-BE49-F238E27FC236}">
                <a16:creationId xmlns:a16="http://schemas.microsoft.com/office/drawing/2014/main" id="{FBEA8A33-C0D0-416D-8359-724B8828C7C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-2" b="2663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  <a:ln>
            <a:solidFill>
              <a:srgbClr val="292BFF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Investment vs Speculation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743" y="2286000"/>
            <a:ext cx="5793475" cy="3429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>
                <a:latin typeface="Al Bayan Plain" charset="-78"/>
                <a:ea typeface="Al Bayan Plain" charset="-78"/>
                <a:cs typeface="Al Bayan Plain" charset="-78"/>
              </a:rPr>
              <a:t>"An investment operation is one which, upon </a:t>
            </a:r>
            <a:r>
              <a:rPr lang="en-US" sz="2800" u="sng" dirty="0">
                <a:latin typeface="Al Bayan Plain" charset="-78"/>
                <a:ea typeface="Al Bayan Plain" charset="-78"/>
                <a:cs typeface="Al Bayan Plain" charset="-78"/>
              </a:rPr>
              <a:t>thorough analysis</a:t>
            </a:r>
            <a:r>
              <a:rPr lang="en-US" sz="2800" dirty="0">
                <a:latin typeface="Al Bayan Plain" charset="-78"/>
                <a:ea typeface="Al Bayan Plain" charset="-78"/>
                <a:cs typeface="Al Bayan Plain" charset="-78"/>
              </a:rPr>
              <a:t>, promises </a:t>
            </a:r>
            <a:r>
              <a:rPr lang="en-US" sz="2800" u="sng" dirty="0">
                <a:latin typeface="Al Bayan Plain" charset="-78"/>
                <a:ea typeface="Al Bayan Plain" charset="-78"/>
                <a:cs typeface="Al Bayan Plain" charset="-78"/>
              </a:rPr>
              <a:t>safety of principal </a:t>
            </a:r>
            <a:r>
              <a:rPr lang="en-US" sz="2800" dirty="0">
                <a:latin typeface="Al Bayan Plain" charset="-78"/>
                <a:ea typeface="Al Bayan Plain" charset="-78"/>
                <a:cs typeface="Al Bayan Plain" charset="-78"/>
              </a:rPr>
              <a:t>and an </a:t>
            </a:r>
            <a:r>
              <a:rPr lang="en-US" sz="2800" u="sng" dirty="0">
                <a:latin typeface="Al Bayan Plain" charset="-78"/>
                <a:ea typeface="Al Bayan Plain" charset="-78"/>
                <a:cs typeface="Al Bayan Plain" charset="-78"/>
              </a:rPr>
              <a:t>adequate return</a:t>
            </a:r>
            <a:r>
              <a:rPr lang="en-US" sz="2800" dirty="0">
                <a:latin typeface="Al Bayan Plain" charset="-78"/>
                <a:ea typeface="Al Bayan Plain" charset="-78"/>
                <a:cs typeface="Al Bayan Plain" charset="-78"/>
              </a:rPr>
              <a:t>. Operations not meeting these requirements are speculative.”</a:t>
            </a:r>
          </a:p>
          <a:p>
            <a:pPr marL="0" lv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>
                <a:latin typeface="Al Bayan Plain" charset="-78"/>
                <a:ea typeface="Al Bayan Plain" charset="-78"/>
                <a:cs typeface="Al Bayan Plain" charset="-78"/>
              </a:rPr>
              <a:t>-Benjamin Graham- </a:t>
            </a:r>
          </a:p>
        </p:txBody>
      </p:sp>
    </p:spTree>
    <p:extLst>
      <p:ext uri="{BB962C8B-B14F-4D97-AF65-F5344CB8AC3E}">
        <p14:creationId xmlns:p14="http://schemas.microsoft.com/office/powerpoint/2010/main" val="371681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713" y="314325"/>
            <a:ext cx="9601200" cy="14859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Why should we Invest?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8941741"/>
              </p:ext>
            </p:extLst>
          </p:nvPr>
        </p:nvGraphicFramePr>
        <p:xfrm>
          <a:off x="2074861" y="2048934"/>
          <a:ext cx="8914871" cy="3183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086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E954AF0-B5CC-4A16-ACDA-675B5694F2C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75" y="1488268"/>
            <a:ext cx="6900380" cy="3881463"/>
          </a:xfrm>
          <a:prstGeom prst="rect">
            <a:avLst/>
          </a:prstGeom>
        </p:spPr>
      </p:pic>
      <p:sp>
        <p:nvSpPr>
          <p:cNvPr id="18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666" y="1314922"/>
            <a:ext cx="3176246" cy="30001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cap="all"/>
              <a:t>When should we invest?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7600" y="5621867"/>
            <a:ext cx="960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The time is now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4150650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power of compounding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2933" y="5300133"/>
            <a:ext cx="6366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$15,848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39" y="1485900"/>
            <a:ext cx="6172200" cy="4829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28875" y="6157913"/>
            <a:ext cx="3400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smtClean="0"/>
              <a:t>Business Finance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3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power of compounding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2933" y="5300133"/>
            <a:ext cx="6366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$15,848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965" y="1428750"/>
            <a:ext cx="6977261" cy="4600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67591" y="2171700"/>
            <a:ext cx="28053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“If you started investing at age 25 and put the same amount of money into stocks until age 35, </a:t>
            </a:r>
            <a:r>
              <a:rPr lang="en-US" b="1" i="1" dirty="0"/>
              <a:t>you’d have more money </a:t>
            </a:r>
            <a:r>
              <a:rPr lang="en-US" b="1" i="1" dirty="0" smtClean="0"/>
              <a:t>at retirement</a:t>
            </a:r>
            <a:r>
              <a:rPr lang="en-US" dirty="0"/>
              <a:t> than if you started saving at 35 and invested the same amount of money in stocks </a:t>
            </a:r>
            <a:r>
              <a:rPr lang="en-US" b="1" dirty="0"/>
              <a:t>EVERY YEAR</a:t>
            </a:r>
            <a:r>
              <a:rPr lang="en-US" dirty="0"/>
              <a:t> until retirement”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8875" y="6157913"/>
            <a:ext cx="3400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>
                <a:hlinkClick r:id="rId3"/>
              </a:rPr>
              <a:t>Darwins</a:t>
            </a:r>
            <a:r>
              <a:rPr lang="en-US" dirty="0" smtClean="0">
                <a:hlinkClick r:id="rId3"/>
              </a:rPr>
              <a:t> Finance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60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292B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Where do you invest?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28688" y="2340864"/>
            <a:ext cx="4886896" cy="823912"/>
          </a:xfrm>
          <a:ln>
            <a:solidFill>
              <a:srgbClr val="292B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Traditional 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87526478"/>
              </p:ext>
            </p:extLst>
          </p:nvPr>
        </p:nvGraphicFramePr>
        <p:xfrm>
          <a:off x="1371600" y="3305175"/>
          <a:ext cx="4443984" cy="3309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976424" cy="823912"/>
          </a:xfrm>
          <a:ln>
            <a:solidFill>
              <a:srgbClr val="292B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Newer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72978598"/>
              </p:ext>
            </p:extLst>
          </p:nvPr>
        </p:nvGraphicFramePr>
        <p:xfrm>
          <a:off x="6524625" y="3305175"/>
          <a:ext cx="4976813" cy="3309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3357563" y="68008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82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 title="Side bar">
            <a:extLst>
              <a:ext uri="{FF2B5EF4-FFF2-40B4-BE49-F238E27FC236}">
                <a16:creationId xmlns:a16="http://schemas.microsoft.com/office/drawing/2014/main" id="{C5F79084-E805-48DA-8EAC-CD5FD493EEA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FDBC02-48C1-48B7-BF61-2D10CC72F03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2AAD0-42E1-4737-9C88-868AC0C1DD9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DB13B9-D0D4-4393-AFAB-2B39448B22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A582B3-A3B3-49D5-BBF0-98FEA4C2FB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143F64-D44C-4123-A2E1-FEC1C3F30C1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5" r="1" b="11032"/>
          <a:stretch/>
        </p:blipFill>
        <p:spPr>
          <a:xfrm>
            <a:off x="1013017" y="803806"/>
            <a:ext cx="9930969" cy="54684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71738" y="178212"/>
            <a:ext cx="5729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There is a lot to invest in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0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57500303-A207-4812-BEB9-51E132FEB73F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8511CAE-6AAD-4026-90B0-6917258C1C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17" name="Content Placeholder 1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60"/>
          <a:stretch/>
        </p:blipFill>
        <p:spPr>
          <a:xfrm>
            <a:off x="3729645" y="3790444"/>
            <a:ext cx="3308600" cy="899141"/>
          </a:xfrm>
          <a:prstGeom prst="rect">
            <a:avLst/>
          </a:prstGeom>
        </p:spPr>
      </p:pic>
      <p:pic>
        <p:nvPicPr>
          <p:cNvPr id="20" name="Content Placeholder 1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23" y="2430649"/>
            <a:ext cx="2749177" cy="5635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b="1" i="1" cap="all" dirty="0"/>
              <a:t>How?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8154186" y="4436462"/>
            <a:ext cx="3355942" cy="1794656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lang="en-US" sz="2300" b="1" dirty="0"/>
              <a:t>Nordnet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364"/>
            <a:ext cx="8640025" cy="453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6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Learn from the best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3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E954AF0-B5CC-4A16-ACDA-675B5694F2C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5" y="668848"/>
            <a:ext cx="6900380" cy="5520304"/>
          </a:xfrm>
          <a:prstGeom prst="rect">
            <a:avLst/>
          </a:prstGeom>
        </p:spPr>
      </p:pic>
      <p:sp>
        <p:nvSpPr>
          <p:cNvPr id="18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666" y="1314922"/>
            <a:ext cx="3176246" cy="300013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i="1" cap="all" dirty="0" smtClean="0"/>
              <a:t>Saving rates make a difference</a:t>
            </a:r>
            <a:endParaRPr lang="en-US" b="1" i="1" cap="all" dirty="0"/>
          </a:p>
        </p:txBody>
      </p:sp>
    </p:spTree>
    <p:extLst>
      <p:ext uri="{BB962C8B-B14F-4D97-AF65-F5344CB8AC3E}">
        <p14:creationId xmlns:p14="http://schemas.microsoft.com/office/powerpoint/2010/main" val="2027307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E954AF0-B5CC-4A16-ACDA-675B5694F2C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666" y="1314922"/>
            <a:ext cx="3176246" cy="300013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i="1" cap="all" dirty="0" smtClean="0"/>
              <a:t>Read, read read.</a:t>
            </a:r>
            <a:endParaRPr lang="en-US" b="1" i="1" cap="al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30203"/>
              </p:ext>
            </p:extLst>
          </p:nvPr>
        </p:nvGraphicFramePr>
        <p:xfrm>
          <a:off x="338667" y="1049867"/>
          <a:ext cx="7048270" cy="4436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0314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Recommended materials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6050" y="1977948"/>
            <a:ext cx="7015163" cy="3722765"/>
          </a:xfrm>
        </p:spPr>
        <p:txBody>
          <a:bodyPr>
            <a:normAutofit/>
          </a:bodyPr>
          <a:lstStyle/>
          <a:p>
            <a:r>
              <a:rPr lang="en-US" b="1" dirty="0" smtClean="0"/>
              <a:t>Podcast: </a:t>
            </a:r>
            <a:r>
              <a:rPr lang="en-US" dirty="0" smtClean="0"/>
              <a:t>Invest like the best, Masters in Business, Animal Spirits, </a:t>
            </a:r>
          </a:p>
          <a:p>
            <a:r>
              <a:rPr lang="en-US" b="1" dirty="0" smtClean="0"/>
              <a:t>Books</a:t>
            </a:r>
            <a:r>
              <a:rPr lang="en-US" b="1" dirty="0"/>
              <a:t>: </a:t>
            </a:r>
            <a:r>
              <a:rPr lang="en-US" dirty="0"/>
              <a:t>The Little Book of Common Sense </a:t>
            </a:r>
            <a:r>
              <a:rPr lang="en-US" dirty="0" smtClean="0"/>
              <a:t>Investing, The Intelligent Investor, Dream Big, Security Analysis</a:t>
            </a:r>
          </a:p>
          <a:p>
            <a:r>
              <a:rPr lang="en-US" b="1" dirty="0" smtClean="0"/>
              <a:t>Blogs: </a:t>
            </a:r>
            <a:r>
              <a:rPr lang="en-US" dirty="0" smtClean="0"/>
              <a:t>Of Dollars and Data, A wealth of common sense, Abnormal Returns, The Reformed Broker, </a:t>
            </a:r>
            <a:r>
              <a:rPr lang="en-US" dirty="0" err="1" smtClean="0"/>
              <a:t>Farnam</a:t>
            </a:r>
            <a:r>
              <a:rPr lang="en-US" dirty="0" smtClean="0"/>
              <a:t> Street, Collaborative Fund, </a:t>
            </a:r>
            <a:r>
              <a:rPr lang="en-US" dirty="0" err="1" smtClean="0"/>
              <a:t>Adventur.es</a:t>
            </a:r>
            <a:r>
              <a:rPr lang="en-US" dirty="0" smtClean="0"/>
              <a:t>, </a:t>
            </a:r>
          </a:p>
          <a:p>
            <a:r>
              <a:rPr lang="en-US" b="1" dirty="0" smtClean="0"/>
              <a:t>People to follow on Twitter: </a:t>
            </a:r>
            <a:r>
              <a:rPr lang="en-US" dirty="0" smtClean="0"/>
              <a:t>Morgan Housel</a:t>
            </a:r>
            <a:r>
              <a:rPr lang="en-US" dirty="0"/>
              <a:t>, </a:t>
            </a:r>
            <a:r>
              <a:rPr lang="en-US" dirty="0" smtClean="0"/>
              <a:t>Patrick </a:t>
            </a:r>
            <a:r>
              <a:rPr lang="en-US" dirty="0" err="1" smtClean="0"/>
              <a:t>O'shaughnessy</a:t>
            </a:r>
            <a:r>
              <a:rPr lang="en-US" dirty="0" smtClean="0"/>
              <a:t>, Barry </a:t>
            </a:r>
            <a:r>
              <a:rPr lang="en-US" dirty="0" err="1" smtClean="0"/>
              <a:t>Ritholtz</a:t>
            </a:r>
            <a:r>
              <a:rPr lang="en-US" dirty="0" smtClean="0"/>
              <a:t> and the </a:t>
            </a:r>
            <a:r>
              <a:rPr lang="en-US" dirty="0" err="1" smtClean="0"/>
              <a:t>Ritholtz</a:t>
            </a:r>
            <a:r>
              <a:rPr lang="en-US" dirty="0" smtClean="0"/>
              <a:t> Crew, </a:t>
            </a:r>
            <a:r>
              <a:rPr lang="en-US" dirty="0" err="1" smtClean="0"/>
              <a:t>Brenth</a:t>
            </a:r>
            <a:r>
              <a:rPr lang="en-US" dirty="0" smtClean="0"/>
              <a:t> </a:t>
            </a:r>
            <a:r>
              <a:rPr lang="en-US" dirty="0" err="1" smtClean="0"/>
              <a:t>Beshore</a:t>
            </a:r>
            <a:r>
              <a:rPr lang="en-US" dirty="0" smtClean="0"/>
              <a:t>, Noah Smith, Jason Zweig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5267" y="55033"/>
            <a:ext cx="2226733" cy="2116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8182" y="2171700"/>
            <a:ext cx="2243818" cy="2214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8181" y="4385733"/>
            <a:ext cx="2269067" cy="23472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928" y="4417404"/>
            <a:ext cx="1609195" cy="24405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592" y="1817422"/>
            <a:ext cx="1620531" cy="246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1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25" y="1300161"/>
            <a:ext cx="6086475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1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193</TotalTime>
  <Words>319</Words>
  <Application>Microsoft Office PowerPoint</Application>
  <PresentationFormat>Widescreen</PresentationFormat>
  <Paragraphs>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Al Bayan Plain</vt:lpstr>
      <vt:lpstr>Calibri</vt:lpstr>
      <vt:lpstr>Franklin Gothic Book</vt:lpstr>
      <vt:lpstr>Crop</vt:lpstr>
      <vt:lpstr>Investing 101</vt:lpstr>
      <vt:lpstr>About me</vt:lpstr>
      <vt:lpstr>Outline</vt:lpstr>
      <vt:lpstr>What Is Investing? </vt:lpstr>
      <vt:lpstr>Investment vs Speculation</vt:lpstr>
      <vt:lpstr>Why should we Invest?</vt:lpstr>
      <vt:lpstr>When should we invest?</vt:lpstr>
      <vt:lpstr>The power of compounding</vt:lpstr>
      <vt:lpstr>The power of compounding</vt:lpstr>
      <vt:lpstr>Where do you invest? </vt:lpstr>
      <vt:lpstr>PowerPoint Presentation</vt:lpstr>
      <vt:lpstr>How?</vt:lpstr>
      <vt:lpstr>Learn from the best</vt:lpstr>
      <vt:lpstr>Saving rates make a difference</vt:lpstr>
      <vt:lpstr>Read, read read.</vt:lpstr>
      <vt:lpstr>Recommended materials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Investing 101</dc:title>
  <dc:creator>Erick Momanyi</dc:creator>
  <cp:lastModifiedBy>Erick Mokaya</cp:lastModifiedBy>
  <cp:revision>40</cp:revision>
  <dcterms:created xsi:type="dcterms:W3CDTF">2018-01-31T12:23:58Z</dcterms:created>
  <dcterms:modified xsi:type="dcterms:W3CDTF">2018-01-31T17:47:22Z</dcterms:modified>
</cp:coreProperties>
</file>